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Oswald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swald-regular.fntdata"/><Relationship Id="rId50" Type="http://schemas.openxmlformats.org/officeDocument/2006/relationships/font" Target="fonts/Raleway-boldItalic.fntdata"/><Relationship Id="rId52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f4bab8c4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f4bab8c4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0e2b26c8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0e2b26c8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0e2b26c8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0e2b26c8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0f828670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0f828670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8c1997cbfd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8c1997cbfd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06347cb0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106347cb0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06347cb0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06347cb0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f828670b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f828670b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0f828670b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0f828670b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f828670b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f828670b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10e2b26c8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10e2b26c8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0e5f0f7a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10e5f0f7a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c1997cbfd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8c1997cbfd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10e5f0f7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10e5f0f7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10e5f0f7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10e5f0f7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0f4bab8c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0f4bab8c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0f4bab8c4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0f4bab8c4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0f4bab8c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0f4bab8c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10e2b26c8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10e2b26c8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10e5f0f7a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10e5f0f7a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c1997cbf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c1997cbf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1997cbfd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1997cbfd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10e5f0f7a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10e5f0f7a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10e5f0f7a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10e5f0f7a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10e5f0f7a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10e5f0f7a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10cb6221a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10cb6221a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0e5f0f7a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0e5f0f7a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10e2b26c8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10e2b26c8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10e5f0f7a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10e5f0f7a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10e5f0f7a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10e5f0f7a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8c1997cbfd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8c1997cbfd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b8ed53e2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b8ed53e2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8c1997cbf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8c1997cbf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10e5f0f7a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10e5f0f7a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8bed413fd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8bed413fd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c1997cbf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c1997cbf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f828670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f828670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f4bab8c4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f4bab8c4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c1997cbf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c1997cbf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c634ab4d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c634ab4d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887750" y="948175"/>
            <a:ext cx="5368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861875" y="3193650"/>
            <a:ext cx="342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903250" y="1622775"/>
            <a:ext cx="5337600" cy="13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191375" y="2936775"/>
            <a:ext cx="27615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TWO_COLUMNS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/>
          <p:nvPr/>
        </p:nvSpPr>
        <p:spPr>
          <a:xfrm>
            <a:off x="4564625" y="9500"/>
            <a:ext cx="4579500" cy="5143500"/>
          </a:xfrm>
          <a:prstGeom prst="rect">
            <a:avLst/>
          </a:prstGeom>
          <a:gradFill>
            <a:gsLst>
              <a:gs pos="0">
                <a:srgbClr val="20124D"/>
              </a:gs>
              <a:gs pos="58999">
                <a:srgbClr val="855673"/>
              </a:gs>
              <a:gs pos="100000">
                <a:srgbClr val="EA9999"/>
              </a:gs>
            </a:gsLst>
            <a:lin ang="2700006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4"/>
          <p:cNvSpPr/>
          <p:nvPr/>
        </p:nvSpPr>
        <p:spPr>
          <a:xfrm>
            <a:off x="-14875" y="9500"/>
            <a:ext cx="4579500" cy="5143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4"/>
          <p:cNvSpPr txBox="1"/>
          <p:nvPr>
            <p:ph type="title"/>
          </p:nvPr>
        </p:nvSpPr>
        <p:spPr>
          <a:xfrm>
            <a:off x="5011588" y="20526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5011592" y="25872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2" type="body"/>
          </p:nvPr>
        </p:nvSpPr>
        <p:spPr>
          <a:xfrm>
            <a:off x="2295767" y="25872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3" type="title"/>
          </p:nvPr>
        </p:nvSpPr>
        <p:spPr>
          <a:xfrm>
            <a:off x="2295763" y="20526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hasCustomPrompt="1" idx="2" type="title"/>
          </p:nvPr>
        </p:nvSpPr>
        <p:spPr>
          <a:xfrm>
            <a:off x="13644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5"/>
          <p:cNvSpPr txBox="1"/>
          <p:nvPr>
            <p:ph hasCustomPrompt="1" idx="3" type="title"/>
          </p:nvPr>
        </p:nvSpPr>
        <p:spPr>
          <a:xfrm>
            <a:off x="31719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5"/>
          <p:cNvSpPr txBox="1"/>
          <p:nvPr>
            <p:ph hasCustomPrompt="1" idx="4" type="title"/>
          </p:nvPr>
        </p:nvSpPr>
        <p:spPr>
          <a:xfrm>
            <a:off x="49794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/>
          <p:nvPr>
            <p:ph hasCustomPrompt="1" idx="5" type="title"/>
          </p:nvPr>
        </p:nvSpPr>
        <p:spPr>
          <a:xfrm>
            <a:off x="67869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12998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6" type="subTitle"/>
          </p:nvPr>
        </p:nvSpPr>
        <p:spPr>
          <a:xfrm>
            <a:off x="31073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7" type="subTitle"/>
          </p:nvPr>
        </p:nvSpPr>
        <p:spPr>
          <a:xfrm>
            <a:off x="49148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8" type="subTitle"/>
          </p:nvPr>
        </p:nvSpPr>
        <p:spPr>
          <a:xfrm>
            <a:off x="67223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9" type="subTitle"/>
          </p:nvPr>
        </p:nvSpPr>
        <p:spPr>
          <a:xfrm>
            <a:off x="11939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3" type="subTitle"/>
          </p:nvPr>
        </p:nvSpPr>
        <p:spPr>
          <a:xfrm>
            <a:off x="30013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4" type="subTitle"/>
          </p:nvPr>
        </p:nvSpPr>
        <p:spPr>
          <a:xfrm>
            <a:off x="48088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5" type="subTitle"/>
          </p:nvPr>
        </p:nvSpPr>
        <p:spPr>
          <a:xfrm>
            <a:off x="66163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719600" y="23587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subTitle"/>
          </p:nvPr>
        </p:nvSpPr>
        <p:spPr>
          <a:xfrm>
            <a:off x="720100" y="26586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3" type="subTitle"/>
          </p:nvPr>
        </p:nvSpPr>
        <p:spPr>
          <a:xfrm>
            <a:off x="3413500" y="23587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4" type="subTitle"/>
          </p:nvPr>
        </p:nvSpPr>
        <p:spPr>
          <a:xfrm>
            <a:off x="3413738" y="26586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5" type="subTitle"/>
          </p:nvPr>
        </p:nvSpPr>
        <p:spPr>
          <a:xfrm>
            <a:off x="6107050" y="23587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6" type="subTitle"/>
          </p:nvPr>
        </p:nvSpPr>
        <p:spPr>
          <a:xfrm>
            <a:off x="6107100" y="26586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5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719950" y="2669525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2" type="subTitle"/>
          </p:nvPr>
        </p:nvSpPr>
        <p:spPr>
          <a:xfrm>
            <a:off x="3930887" y="3321400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3" type="subTitle"/>
          </p:nvPr>
        </p:nvSpPr>
        <p:spPr>
          <a:xfrm>
            <a:off x="7141800" y="2669525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4" type="subTitle"/>
          </p:nvPr>
        </p:nvSpPr>
        <p:spPr>
          <a:xfrm>
            <a:off x="719950" y="2356025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5" type="subTitle"/>
          </p:nvPr>
        </p:nvSpPr>
        <p:spPr>
          <a:xfrm>
            <a:off x="7141800" y="2356025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6" type="subTitle"/>
          </p:nvPr>
        </p:nvSpPr>
        <p:spPr>
          <a:xfrm>
            <a:off x="3930875" y="2995100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5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2223250" y="1466400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2" type="subTitle"/>
          </p:nvPr>
        </p:nvSpPr>
        <p:spPr>
          <a:xfrm>
            <a:off x="1798550" y="18425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3" type="subTitle"/>
          </p:nvPr>
        </p:nvSpPr>
        <p:spPr>
          <a:xfrm>
            <a:off x="2223594" y="2790025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4" type="subTitle"/>
          </p:nvPr>
        </p:nvSpPr>
        <p:spPr>
          <a:xfrm>
            <a:off x="1798574" y="31661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5" type="subTitle"/>
          </p:nvPr>
        </p:nvSpPr>
        <p:spPr>
          <a:xfrm>
            <a:off x="5237913" y="2790025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6" type="subTitle"/>
          </p:nvPr>
        </p:nvSpPr>
        <p:spPr>
          <a:xfrm>
            <a:off x="5237975" y="31661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7" type="subTitle"/>
          </p:nvPr>
        </p:nvSpPr>
        <p:spPr>
          <a:xfrm>
            <a:off x="5237957" y="1466400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8" type="subTitle"/>
          </p:nvPr>
        </p:nvSpPr>
        <p:spPr>
          <a:xfrm>
            <a:off x="5238026" y="18425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5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3" type="subTitle"/>
          </p:nvPr>
        </p:nvSpPr>
        <p:spPr>
          <a:xfrm>
            <a:off x="719600" y="3519302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hasCustomPrompt="1" idx="14" type="title"/>
          </p:nvPr>
        </p:nvSpPr>
        <p:spPr>
          <a:xfrm>
            <a:off x="1329200" y="30670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0"/>
          <p:cNvSpPr txBox="1"/>
          <p:nvPr>
            <p:ph idx="15" type="subTitle"/>
          </p:nvPr>
        </p:nvSpPr>
        <p:spPr>
          <a:xfrm>
            <a:off x="720100" y="38954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6" type="subTitle"/>
          </p:nvPr>
        </p:nvSpPr>
        <p:spPr>
          <a:xfrm>
            <a:off x="3413400" y="3519302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hasCustomPrompt="1" idx="17" type="title"/>
          </p:nvPr>
        </p:nvSpPr>
        <p:spPr>
          <a:xfrm>
            <a:off x="4023025" y="30670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0"/>
          <p:cNvSpPr txBox="1"/>
          <p:nvPr>
            <p:ph idx="18" type="subTitle"/>
          </p:nvPr>
        </p:nvSpPr>
        <p:spPr>
          <a:xfrm>
            <a:off x="3413738" y="38954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9" type="subTitle"/>
          </p:nvPr>
        </p:nvSpPr>
        <p:spPr>
          <a:xfrm>
            <a:off x="6107050" y="3519300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hasCustomPrompt="1" idx="20" type="title"/>
          </p:nvPr>
        </p:nvSpPr>
        <p:spPr>
          <a:xfrm>
            <a:off x="6716550" y="30670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20"/>
          <p:cNvSpPr txBox="1"/>
          <p:nvPr>
            <p:ph idx="21" type="subTitle"/>
          </p:nvPr>
        </p:nvSpPr>
        <p:spPr>
          <a:xfrm>
            <a:off x="6107101" y="38954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449150" y="1512225"/>
            <a:ext cx="62457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2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1944363" y="15420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2" type="subTitle"/>
          </p:nvPr>
        </p:nvSpPr>
        <p:spPr>
          <a:xfrm>
            <a:off x="1944863" y="19181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3" type="subTitle"/>
          </p:nvPr>
        </p:nvSpPr>
        <p:spPr>
          <a:xfrm>
            <a:off x="1944388" y="2492563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4" type="subTitle"/>
          </p:nvPr>
        </p:nvSpPr>
        <p:spPr>
          <a:xfrm>
            <a:off x="1944625" y="2868653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5" type="subTitle"/>
          </p:nvPr>
        </p:nvSpPr>
        <p:spPr>
          <a:xfrm>
            <a:off x="4882563" y="15420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6" type="subTitle"/>
          </p:nvPr>
        </p:nvSpPr>
        <p:spPr>
          <a:xfrm>
            <a:off x="4882613" y="19181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7" type="subTitle"/>
          </p:nvPr>
        </p:nvSpPr>
        <p:spPr>
          <a:xfrm>
            <a:off x="1944363" y="3443102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8" type="subTitle"/>
          </p:nvPr>
        </p:nvSpPr>
        <p:spPr>
          <a:xfrm>
            <a:off x="1944863" y="38192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9" type="subTitle"/>
          </p:nvPr>
        </p:nvSpPr>
        <p:spPr>
          <a:xfrm>
            <a:off x="4882388" y="249256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13" type="subTitle"/>
          </p:nvPr>
        </p:nvSpPr>
        <p:spPr>
          <a:xfrm>
            <a:off x="4882725" y="2868665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4" type="subTitle"/>
          </p:nvPr>
        </p:nvSpPr>
        <p:spPr>
          <a:xfrm>
            <a:off x="4882563" y="3443100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5" type="subTitle"/>
          </p:nvPr>
        </p:nvSpPr>
        <p:spPr>
          <a:xfrm>
            <a:off x="4882613" y="38192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">
  <p:cSld name="CUSTOM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hasCustomPrompt="1" type="title"/>
          </p:nvPr>
        </p:nvSpPr>
        <p:spPr>
          <a:xfrm>
            <a:off x="3389825" y="1356150"/>
            <a:ext cx="11724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2"/>
          <p:cNvSpPr txBox="1"/>
          <p:nvPr>
            <p:ph idx="2" type="title"/>
          </p:nvPr>
        </p:nvSpPr>
        <p:spPr>
          <a:xfrm>
            <a:off x="3507400" y="2586993"/>
            <a:ext cx="38520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 2">
  <p:cSld name="CUSTOM_6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hasCustomPrompt="1" type="title"/>
          </p:nvPr>
        </p:nvSpPr>
        <p:spPr>
          <a:xfrm>
            <a:off x="2285825" y="1927950"/>
            <a:ext cx="13389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23"/>
          <p:cNvSpPr txBox="1"/>
          <p:nvPr>
            <p:ph idx="2" type="title"/>
          </p:nvPr>
        </p:nvSpPr>
        <p:spPr>
          <a:xfrm>
            <a:off x="3722950" y="2073553"/>
            <a:ext cx="38520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 3">
  <p:cSld name="CUSTOM_6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hasCustomPrompt="1" type="title"/>
          </p:nvPr>
        </p:nvSpPr>
        <p:spPr>
          <a:xfrm>
            <a:off x="3814350" y="1356150"/>
            <a:ext cx="15153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1" name="Google Shape;141;p24"/>
          <p:cNvSpPr txBox="1"/>
          <p:nvPr>
            <p:ph idx="2" type="title"/>
          </p:nvPr>
        </p:nvSpPr>
        <p:spPr>
          <a:xfrm>
            <a:off x="3073050" y="2518425"/>
            <a:ext cx="29979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 4">
  <p:cSld name="CUSTOM_6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hasCustomPrompt="1" type="title"/>
          </p:nvPr>
        </p:nvSpPr>
        <p:spPr>
          <a:xfrm>
            <a:off x="4594375" y="1356150"/>
            <a:ext cx="12882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25"/>
          <p:cNvSpPr txBox="1"/>
          <p:nvPr>
            <p:ph idx="2" type="title"/>
          </p:nvPr>
        </p:nvSpPr>
        <p:spPr>
          <a:xfrm>
            <a:off x="2686963" y="2587000"/>
            <a:ext cx="31956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 5">
  <p:cSld name="CUSTOM_6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hasCustomPrompt="1" type="title"/>
          </p:nvPr>
        </p:nvSpPr>
        <p:spPr>
          <a:xfrm>
            <a:off x="4707800" y="2147125"/>
            <a:ext cx="12120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" name="Google Shape;147;p26"/>
          <p:cNvSpPr txBox="1"/>
          <p:nvPr>
            <p:ph idx="2" type="title"/>
          </p:nvPr>
        </p:nvSpPr>
        <p:spPr>
          <a:xfrm>
            <a:off x="2897650" y="2147125"/>
            <a:ext cx="16965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subtitle 6">
  <p:cSld name="CUSTOM_6_1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hasCustomPrompt="1" type="title"/>
          </p:nvPr>
        </p:nvSpPr>
        <p:spPr>
          <a:xfrm>
            <a:off x="3894750" y="2751750"/>
            <a:ext cx="1354500" cy="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7"/>
          <p:cNvSpPr txBox="1"/>
          <p:nvPr>
            <p:ph idx="2" type="title"/>
          </p:nvPr>
        </p:nvSpPr>
        <p:spPr>
          <a:xfrm>
            <a:off x="2646000" y="1855999"/>
            <a:ext cx="38520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ctrTitle"/>
          </p:nvPr>
        </p:nvSpPr>
        <p:spPr>
          <a:xfrm>
            <a:off x="1887750" y="946225"/>
            <a:ext cx="5368500" cy="9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32"/>
          <p:cNvSpPr txBox="1"/>
          <p:nvPr>
            <p:ph idx="1" type="subTitle"/>
          </p:nvPr>
        </p:nvSpPr>
        <p:spPr>
          <a:xfrm>
            <a:off x="4774636" y="2224775"/>
            <a:ext cx="30549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32"/>
          <p:cNvSpPr txBox="1"/>
          <p:nvPr/>
        </p:nvSpPr>
        <p:spPr>
          <a:xfrm>
            <a:off x="2569325" y="4151400"/>
            <a:ext cx="40056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0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b="1" lang="en" sz="10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0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32"/>
          <p:cNvSpPr txBox="1"/>
          <p:nvPr>
            <p:ph idx="2" type="subTitle"/>
          </p:nvPr>
        </p:nvSpPr>
        <p:spPr>
          <a:xfrm>
            <a:off x="1314451" y="2224775"/>
            <a:ext cx="25509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11588" y="20526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11592" y="25872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2295767" y="25872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title"/>
          </p:nvPr>
        </p:nvSpPr>
        <p:spPr>
          <a:xfrm>
            <a:off x="2295763" y="20526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720000" y="1570025"/>
            <a:ext cx="6387900" cy="19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12052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1205200" y="2658641"/>
            <a:ext cx="26172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306275" y="1613250"/>
            <a:ext cx="38520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5182400" y="3089225"/>
            <a:ext cx="3241500" cy="14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ctrTitle"/>
          </p:nvPr>
        </p:nvSpPr>
        <p:spPr>
          <a:xfrm>
            <a:off x="1887750" y="911175"/>
            <a:ext cx="5368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6 :</a:t>
            </a:r>
            <a:r>
              <a:rPr lang="en"/>
              <a:t> </a:t>
            </a:r>
            <a:br>
              <a:rPr lang="en"/>
            </a:br>
            <a:r>
              <a:rPr lang="en"/>
              <a:t>E-COMMERCE</a:t>
            </a:r>
            <a:endParaRPr/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0" y="3461800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Gidon Yoel | Henry Simon | Montagne Valentin</a:t>
            </a:r>
            <a:endParaRPr sz="1400"/>
          </a:p>
        </p:txBody>
      </p:sp>
      <p:grpSp>
        <p:nvGrpSpPr>
          <p:cNvPr id="170" name="Google Shape;170;p33"/>
          <p:cNvGrpSpPr/>
          <p:nvPr/>
        </p:nvGrpSpPr>
        <p:grpSpPr>
          <a:xfrm rot="-5400000">
            <a:off x="4531668" y="1145388"/>
            <a:ext cx="80672" cy="3791466"/>
            <a:chOff x="240800" y="2204795"/>
            <a:chExt cx="14075" cy="652105"/>
          </a:xfrm>
        </p:grpSpPr>
        <p:sp>
          <p:nvSpPr>
            <p:cNvPr id="171" name="Google Shape;171;p33"/>
            <p:cNvSpPr/>
            <p:nvPr/>
          </p:nvSpPr>
          <p:spPr>
            <a:xfrm>
              <a:off x="240801" y="2204795"/>
              <a:ext cx="11401" cy="545681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33"/>
          <p:cNvGrpSpPr/>
          <p:nvPr/>
        </p:nvGrpSpPr>
        <p:grpSpPr>
          <a:xfrm>
            <a:off x="2278754" y="3912467"/>
            <a:ext cx="543432" cy="741197"/>
            <a:chOff x="2278754" y="3912467"/>
            <a:chExt cx="543432" cy="741197"/>
          </a:xfrm>
        </p:grpSpPr>
        <p:sp>
          <p:nvSpPr>
            <p:cNvPr id="176" name="Google Shape;176;p33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33"/>
          <p:cNvGrpSpPr/>
          <p:nvPr/>
        </p:nvGrpSpPr>
        <p:grpSpPr>
          <a:xfrm>
            <a:off x="548547" y="2097130"/>
            <a:ext cx="541000" cy="741197"/>
            <a:chOff x="548547" y="2097130"/>
            <a:chExt cx="541000" cy="741197"/>
          </a:xfrm>
        </p:grpSpPr>
        <p:sp>
          <p:nvSpPr>
            <p:cNvPr id="201" name="Google Shape;201;p33"/>
            <p:cNvSpPr/>
            <p:nvPr/>
          </p:nvSpPr>
          <p:spPr>
            <a:xfrm>
              <a:off x="548547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726386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901605" y="2097130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069340" y="2097130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548547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726386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901605" y="2242319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069340" y="2242319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548547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726386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901605" y="2390035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1069340" y="2390035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548547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26386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901605" y="2535318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1069340" y="2535318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548547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26386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901605" y="2680507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1069340" y="2676391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548547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726386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901605" y="2815687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1069340" y="2815687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3"/>
          <p:cNvGrpSpPr/>
          <p:nvPr/>
        </p:nvGrpSpPr>
        <p:grpSpPr>
          <a:xfrm>
            <a:off x="3195818" y="841369"/>
            <a:ext cx="5171654" cy="2620431"/>
            <a:chOff x="2729182" y="1660105"/>
            <a:chExt cx="1331768" cy="674795"/>
          </a:xfrm>
        </p:grpSpPr>
        <p:sp>
          <p:nvSpPr>
            <p:cNvPr id="226" name="Google Shape;226;p33"/>
            <p:cNvSpPr/>
            <p:nvPr/>
          </p:nvSpPr>
          <p:spPr>
            <a:xfrm>
              <a:off x="4038175" y="1788200"/>
              <a:ext cx="22775" cy="22775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3884925" y="2312800"/>
              <a:ext cx="22125" cy="22100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2729182" y="1660105"/>
              <a:ext cx="52875" cy="50200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/>
          <p:nvPr>
            <p:ph type="title"/>
          </p:nvPr>
        </p:nvSpPr>
        <p:spPr>
          <a:xfrm>
            <a:off x="0" y="205222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Final : Home Page</a:t>
            </a:r>
            <a:endParaRPr sz="2800"/>
          </a:p>
        </p:txBody>
      </p:sp>
      <p:pic>
        <p:nvPicPr>
          <p:cNvPr id="533" name="Google Shape;5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00" y="152400"/>
            <a:ext cx="244963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125" y="166025"/>
            <a:ext cx="2622700" cy="48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0" y="212175"/>
            <a:ext cx="4630374" cy="46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325" y="1128150"/>
            <a:ext cx="3944849" cy="3829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53" y="583950"/>
            <a:ext cx="7205823" cy="45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4"/>
          <p:cNvSpPr txBox="1"/>
          <p:nvPr>
            <p:ph type="title"/>
          </p:nvPr>
        </p:nvSpPr>
        <p:spPr>
          <a:xfrm>
            <a:off x="2977825" y="0"/>
            <a:ext cx="27297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Navigation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5"/>
          <p:cNvSpPr txBox="1"/>
          <p:nvPr>
            <p:ph type="title"/>
          </p:nvPr>
        </p:nvSpPr>
        <p:spPr>
          <a:xfrm>
            <a:off x="86250" y="189800"/>
            <a:ext cx="34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 bons points :</a:t>
            </a:r>
            <a:endParaRPr sz="2800"/>
          </a:p>
        </p:txBody>
      </p:sp>
      <p:pic>
        <p:nvPicPr>
          <p:cNvPr id="552" name="Google Shape;5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00" y="2087088"/>
            <a:ext cx="6267574" cy="10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400" y="3860374"/>
            <a:ext cx="6267575" cy="10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475" y="409900"/>
            <a:ext cx="6149509" cy="10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6"/>
          <p:cNvSpPr txBox="1"/>
          <p:nvPr>
            <p:ph type="title"/>
          </p:nvPr>
        </p:nvSpPr>
        <p:spPr>
          <a:xfrm>
            <a:off x="3814350" y="1356150"/>
            <a:ext cx="15153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0" name="Google Shape;560;p46"/>
          <p:cNvSpPr txBox="1"/>
          <p:nvPr>
            <p:ph idx="2" type="title"/>
          </p:nvPr>
        </p:nvSpPr>
        <p:spPr>
          <a:xfrm>
            <a:off x="3050850" y="2885450"/>
            <a:ext cx="29808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Landing page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46"/>
          <p:cNvGrpSpPr/>
          <p:nvPr/>
        </p:nvGrpSpPr>
        <p:grpSpPr>
          <a:xfrm rot="-5400000">
            <a:off x="4548073" y="2564913"/>
            <a:ext cx="80672" cy="2278871"/>
            <a:chOff x="240800" y="2433546"/>
            <a:chExt cx="14075" cy="423354"/>
          </a:xfrm>
        </p:grpSpPr>
        <p:sp>
          <p:nvSpPr>
            <p:cNvPr id="562" name="Google Shape;562;p46"/>
            <p:cNvSpPr/>
            <p:nvPr/>
          </p:nvSpPr>
          <p:spPr>
            <a:xfrm>
              <a:off x="241875" y="2433546"/>
              <a:ext cx="11398" cy="316940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46"/>
          <p:cNvGrpSpPr/>
          <p:nvPr/>
        </p:nvGrpSpPr>
        <p:grpSpPr>
          <a:xfrm rot="5400000">
            <a:off x="2989548" y="-543524"/>
            <a:ext cx="3513871" cy="6826313"/>
            <a:chOff x="4479125" y="1041049"/>
            <a:chExt cx="1112231" cy="2160773"/>
          </a:xfrm>
        </p:grpSpPr>
        <p:sp>
          <p:nvSpPr>
            <p:cNvPr id="567" name="Google Shape;567;p46"/>
            <p:cNvSpPr/>
            <p:nvPr/>
          </p:nvSpPr>
          <p:spPr>
            <a:xfrm>
              <a:off x="4706662" y="3125434"/>
              <a:ext cx="77326" cy="76388"/>
            </a:xfrm>
            <a:custGeom>
              <a:rect b="b" l="l" r="r" t="t"/>
              <a:pathLst>
                <a:path extrusionOk="0" fill="none" h="2116" w="2142">
                  <a:moveTo>
                    <a:pt x="1901" y="884"/>
                  </a:moveTo>
                  <a:cubicBezTo>
                    <a:pt x="2142" y="1553"/>
                    <a:pt x="1473" y="2115"/>
                    <a:pt x="804" y="2008"/>
                  </a:cubicBezTo>
                  <a:cubicBezTo>
                    <a:pt x="563" y="1901"/>
                    <a:pt x="242" y="1660"/>
                    <a:pt x="242" y="1339"/>
                  </a:cubicBezTo>
                  <a:cubicBezTo>
                    <a:pt x="1" y="670"/>
                    <a:pt x="563" y="1"/>
                    <a:pt x="1232" y="215"/>
                  </a:cubicBezTo>
                  <a:cubicBezTo>
                    <a:pt x="1580" y="322"/>
                    <a:pt x="1901" y="563"/>
                    <a:pt x="1901" y="884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5561040" y="2431326"/>
              <a:ext cx="30316" cy="29415"/>
            </a:xfrm>
            <a:custGeom>
              <a:rect b="b" l="l" r="r" t="t"/>
              <a:pathLst>
                <a:path extrusionOk="0" fill="none" h="884" w="911">
                  <a:moveTo>
                    <a:pt x="910" y="455"/>
                  </a:moveTo>
                  <a:cubicBezTo>
                    <a:pt x="910" y="669"/>
                    <a:pt x="669" y="884"/>
                    <a:pt x="455" y="884"/>
                  </a:cubicBezTo>
                  <a:cubicBezTo>
                    <a:pt x="241" y="884"/>
                    <a:pt x="0" y="669"/>
                    <a:pt x="0" y="455"/>
                  </a:cubicBezTo>
                  <a:cubicBezTo>
                    <a:pt x="0" y="107"/>
                    <a:pt x="241" y="0"/>
                    <a:pt x="455" y="0"/>
                  </a:cubicBezTo>
                  <a:cubicBezTo>
                    <a:pt x="669" y="0"/>
                    <a:pt x="910" y="107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5392977" y="1041049"/>
              <a:ext cx="22100" cy="22775"/>
            </a:xfrm>
            <a:custGeom>
              <a:rect b="b" l="l" r="r" t="t"/>
              <a:pathLst>
                <a:path extrusionOk="0" fill="none" h="911" w="884">
                  <a:moveTo>
                    <a:pt x="884" y="456"/>
                  </a:moveTo>
                  <a:cubicBezTo>
                    <a:pt x="884" y="804"/>
                    <a:pt x="669" y="911"/>
                    <a:pt x="455" y="911"/>
                  </a:cubicBezTo>
                  <a:cubicBezTo>
                    <a:pt x="107" y="911"/>
                    <a:pt x="0" y="804"/>
                    <a:pt x="0" y="456"/>
                  </a:cubicBezTo>
                  <a:cubicBezTo>
                    <a:pt x="0" y="242"/>
                    <a:pt x="107" y="1"/>
                    <a:pt x="455" y="1"/>
                  </a:cubicBezTo>
                  <a:cubicBezTo>
                    <a:pt x="669" y="1"/>
                    <a:pt x="884" y="242"/>
                    <a:pt x="884" y="45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4479125" y="1922025"/>
              <a:ext cx="50225" cy="50200"/>
            </a:xfrm>
            <a:custGeom>
              <a:rect b="b" l="l" r="r" t="t"/>
              <a:pathLst>
                <a:path extrusionOk="0" fill="none" h="2008" w="2009">
                  <a:moveTo>
                    <a:pt x="1874" y="803"/>
                  </a:moveTo>
                  <a:cubicBezTo>
                    <a:pt x="2008" y="1472"/>
                    <a:pt x="1446" y="2008"/>
                    <a:pt x="777" y="1901"/>
                  </a:cubicBezTo>
                  <a:cubicBezTo>
                    <a:pt x="429" y="1794"/>
                    <a:pt x="215" y="1579"/>
                    <a:pt x="108" y="1231"/>
                  </a:cubicBezTo>
                  <a:cubicBezTo>
                    <a:pt x="1" y="562"/>
                    <a:pt x="536" y="0"/>
                    <a:pt x="1205" y="134"/>
                  </a:cubicBezTo>
                  <a:cubicBezTo>
                    <a:pt x="1553" y="241"/>
                    <a:pt x="1767" y="455"/>
                    <a:pt x="1874" y="803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46"/>
          <p:cNvGrpSpPr/>
          <p:nvPr/>
        </p:nvGrpSpPr>
        <p:grpSpPr>
          <a:xfrm>
            <a:off x="7880579" y="1374680"/>
            <a:ext cx="543432" cy="741197"/>
            <a:chOff x="2878829" y="3023092"/>
            <a:chExt cx="543432" cy="741197"/>
          </a:xfrm>
        </p:grpSpPr>
        <p:sp>
          <p:nvSpPr>
            <p:cNvPr id="572" name="Google Shape;572;p46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6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46"/>
          <p:cNvGrpSpPr/>
          <p:nvPr/>
        </p:nvGrpSpPr>
        <p:grpSpPr>
          <a:xfrm>
            <a:off x="449509" y="368055"/>
            <a:ext cx="541000" cy="741197"/>
            <a:chOff x="1148622" y="1207755"/>
            <a:chExt cx="541000" cy="741197"/>
          </a:xfrm>
        </p:grpSpPr>
        <p:sp>
          <p:nvSpPr>
            <p:cNvPr id="597" name="Google Shape;597;p46"/>
            <p:cNvSpPr/>
            <p:nvPr/>
          </p:nvSpPr>
          <p:spPr>
            <a:xfrm>
              <a:off x="1148622" y="1207755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1326461" y="1207755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1501680" y="1207755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1669415" y="1207755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1148622" y="1352944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1326461" y="1352944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1501680" y="1352944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1669415" y="1352944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1148622" y="150066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6"/>
            <p:cNvSpPr/>
            <p:nvPr/>
          </p:nvSpPr>
          <p:spPr>
            <a:xfrm>
              <a:off x="1326461" y="150066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6"/>
            <p:cNvSpPr/>
            <p:nvPr/>
          </p:nvSpPr>
          <p:spPr>
            <a:xfrm>
              <a:off x="1501680" y="1500660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1669415" y="1500660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1148622" y="1645943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1326461" y="1645943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1501680" y="1645943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1669415" y="1645943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1148622" y="1787016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1326461" y="1787016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1501680" y="1791132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1669415" y="1787016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1148622" y="192631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1326461" y="192631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1501680" y="1926312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1669415" y="1926312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46"/>
          <p:cNvGrpSpPr/>
          <p:nvPr/>
        </p:nvGrpSpPr>
        <p:grpSpPr>
          <a:xfrm>
            <a:off x="7285354" y="4606955"/>
            <a:ext cx="543432" cy="741197"/>
            <a:chOff x="2878829" y="3023092"/>
            <a:chExt cx="543432" cy="741197"/>
          </a:xfrm>
        </p:grpSpPr>
        <p:sp>
          <p:nvSpPr>
            <p:cNvPr id="622" name="Google Shape;622;p46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 txBox="1"/>
          <p:nvPr>
            <p:ph type="title"/>
          </p:nvPr>
        </p:nvSpPr>
        <p:spPr>
          <a:xfrm>
            <a:off x="0" y="59750"/>
            <a:ext cx="36636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Stats de la Home Page :</a:t>
            </a:r>
            <a:endParaRPr sz="2800"/>
          </a:p>
        </p:txBody>
      </p:sp>
      <p:pic>
        <p:nvPicPr>
          <p:cNvPr id="651" name="Google Shape;6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75" y="932000"/>
            <a:ext cx="8839201" cy="327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8"/>
          <p:cNvSpPr txBox="1"/>
          <p:nvPr>
            <p:ph type="title"/>
          </p:nvPr>
        </p:nvSpPr>
        <p:spPr>
          <a:xfrm>
            <a:off x="108450" y="209250"/>
            <a:ext cx="274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Analyse dareboost :</a:t>
            </a:r>
            <a:endParaRPr sz="2800"/>
          </a:p>
        </p:txBody>
      </p:sp>
      <p:pic>
        <p:nvPicPr>
          <p:cNvPr id="657" name="Google Shape;6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75" y="842697"/>
            <a:ext cx="6841276" cy="8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">
            <a:off x="2739140" y="2251716"/>
            <a:ext cx="5769795" cy="99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">
            <a:off x="720001" y="3710593"/>
            <a:ext cx="6946774" cy="102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49"/>
          <p:cNvGrpSpPr/>
          <p:nvPr/>
        </p:nvGrpSpPr>
        <p:grpSpPr>
          <a:xfrm>
            <a:off x="412443" y="1252288"/>
            <a:ext cx="8426679" cy="2929625"/>
            <a:chOff x="1890971" y="1788200"/>
            <a:chExt cx="2169979" cy="754416"/>
          </a:xfrm>
        </p:grpSpPr>
        <p:sp>
          <p:nvSpPr>
            <p:cNvPr id="665" name="Google Shape;665;p49"/>
            <p:cNvSpPr/>
            <p:nvPr/>
          </p:nvSpPr>
          <p:spPr>
            <a:xfrm>
              <a:off x="4038175" y="1788200"/>
              <a:ext cx="22775" cy="22775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3968012" y="2520516"/>
              <a:ext cx="22125" cy="22100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1890971" y="2312797"/>
              <a:ext cx="52875" cy="50200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49"/>
          <p:cNvGrpSpPr/>
          <p:nvPr/>
        </p:nvGrpSpPr>
        <p:grpSpPr>
          <a:xfrm flipH="1" rot="10800000">
            <a:off x="7880579" y="2059155"/>
            <a:ext cx="543432" cy="741197"/>
            <a:chOff x="2278754" y="3912467"/>
            <a:chExt cx="543432" cy="741197"/>
          </a:xfrm>
        </p:grpSpPr>
        <p:sp>
          <p:nvSpPr>
            <p:cNvPr id="669" name="Google Shape;669;p49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49"/>
          <p:cNvGrpSpPr/>
          <p:nvPr/>
        </p:nvGrpSpPr>
        <p:grpSpPr>
          <a:xfrm flipH="1" rot="10800000">
            <a:off x="6150372" y="3874492"/>
            <a:ext cx="541000" cy="741197"/>
            <a:chOff x="548547" y="2097130"/>
            <a:chExt cx="541000" cy="741197"/>
          </a:xfrm>
        </p:grpSpPr>
        <p:sp>
          <p:nvSpPr>
            <p:cNvPr id="694" name="Google Shape;694;p49"/>
            <p:cNvSpPr/>
            <p:nvPr/>
          </p:nvSpPr>
          <p:spPr>
            <a:xfrm>
              <a:off x="548547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9"/>
            <p:cNvSpPr/>
            <p:nvPr/>
          </p:nvSpPr>
          <p:spPr>
            <a:xfrm>
              <a:off x="726386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901605" y="2097130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1069340" y="2097130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548547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726386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901605" y="2242319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1069340" y="2242319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548547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726386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901605" y="2390035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1069340" y="2390035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9"/>
            <p:cNvSpPr/>
            <p:nvPr/>
          </p:nvSpPr>
          <p:spPr>
            <a:xfrm>
              <a:off x="548547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726386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901605" y="2535318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1069340" y="2535318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548547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726386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901605" y="2680507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1069340" y="2676391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9"/>
            <p:cNvSpPr/>
            <p:nvPr/>
          </p:nvSpPr>
          <p:spPr>
            <a:xfrm>
              <a:off x="548547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9"/>
            <p:cNvSpPr/>
            <p:nvPr/>
          </p:nvSpPr>
          <p:spPr>
            <a:xfrm>
              <a:off x="726386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901605" y="2815687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1069340" y="2815687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49"/>
          <p:cNvSpPr txBox="1"/>
          <p:nvPr>
            <p:ph type="title"/>
          </p:nvPr>
        </p:nvSpPr>
        <p:spPr>
          <a:xfrm>
            <a:off x="93650" y="253650"/>
            <a:ext cx="3347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d’amélioration :</a:t>
            </a:r>
            <a:endParaRPr/>
          </a:p>
        </p:txBody>
      </p:sp>
      <p:pic>
        <p:nvPicPr>
          <p:cNvPr id="719" name="Google Shape;7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000" y="1294175"/>
            <a:ext cx="6629727" cy="3274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Google Shape;720;p49"/>
          <p:cNvCxnSpPr/>
          <p:nvPr/>
        </p:nvCxnSpPr>
        <p:spPr>
          <a:xfrm>
            <a:off x="1217375" y="2161200"/>
            <a:ext cx="806100" cy="354600"/>
          </a:xfrm>
          <a:prstGeom prst="straightConnector1">
            <a:avLst/>
          </a:prstGeom>
          <a:noFill/>
          <a:ln cap="flat" cmpd="sng" w="19050">
            <a:solidFill>
              <a:srgbClr val="FFDE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49"/>
          <p:cNvSpPr txBox="1"/>
          <p:nvPr/>
        </p:nvSpPr>
        <p:spPr>
          <a:xfrm>
            <a:off x="130650" y="1730700"/>
            <a:ext cx="131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Changement de place</a:t>
            </a:r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22" name="Google Shape;722;p49"/>
          <p:cNvCxnSpPr/>
          <p:nvPr/>
        </p:nvCxnSpPr>
        <p:spPr>
          <a:xfrm>
            <a:off x="4479825" y="975600"/>
            <a:ext cx="444600" cy="1214400"/>
          </a:xfrm>
          <a:prstGeom prst="straightConnector1">
            <a:avLst/>
          </a:prstGeom>
          <a:noFill/>
          <a:ln cap="flat" cmpd="sng" w="19050">
            <a:solidFill>
              <a:srgbClr val="FFDE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3" name="Google Shape;723;p49"/>
          <p:cNvSpPr txBox="1"/>
          <p:nvPr/>
        </p:nvSpPr>
        <p:spPr>
          <a:xfrm>
            <a:off x="3862600" y="597300"/>
            <a:ext cx="8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441350" y="472225"/>
            <a:ext cx="131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Changement de la pub</a:t>
            </a:r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25" name="Google Shape;725;p49"/>
          <p:cNvCxnSpPr/>
          <p:nvPr/>
        </p:nvCxnSpPr>
        <p:spPr>
          <a:xfrm flipH="1" rot="10800000">
            <a:off x="1539725" y="4180925"/>
            <a:ext cx="1586100" cy="444900"/>
          </a:xfrm>
          <a:prstGeom prst="straightConnector1">
            <a:avLst/>
          </a:prstGeom>
          <a:noFill/>
          <a:ln cap="flat" cmpd="sng" w="19050">
            <a:solidFill>
              <a:srgbClr val="FFDE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49"/>
          <p:cNvSpPr txBox="1"/>
          <p:nvPr/>
        </p:nvSpPr>
        <p:spPr>
          <a:xfrm>
            <a:off x="0" y="4371650"/>
            <a:ext cx="153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Réorganisation</a:t>
            </a: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de la liste </a:t>
            </a:r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0"/>
          <p:cNvSpPr txBox="1"/>
          <p:nvPr>
            <p:ph type="title"/>
          </p:nvPr>
        </p:nvSpPr>
        <p:spPr>
          <a:xfrm>
            <a:off x="117375" y="2340850"/>
            <a:ext cx="385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</a:t>
            </a:r>
            <a:r>
              <a:rPr lang="en"/>
              <a:t> : Landing Page</a:t>
            </a:r>
            <a:endParaRPr sz="2300"/>
          </a:p>
        </p:txBody>
      </p:sp>
      <p:pic>
        <p:nvPicPr>
          <p:cNvPr id="732" name="Google Shape;7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025" y="193388"/>
            <a:ext cx="3512474" cy="48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1"/>
          <p:cNvSpPr txBox="1"/>
          <p:nvPr>
            <p:ph type="title"/>
          </p:nvPr>
        </p:nvSpPr>
        <p:spPr>
          <a:xfrm>
            <a:off x="0" y="253650"/>
            <a:ext cx="3367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Final : Landing Page</a:t>
            </a:r>
            <a:endParaRPr sz="2800"/>
          </a:p>
        </p:txBody>
      </p:sp>
      <p:pic>
        <p:nvPicPr>
          <p:cNvPr id="738" name="Google Shape;7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25" y="864949"/>
            <a:ext cx="4766575" cy="41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250" y="152400"/>
            <a:ext cx="31435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1090025" y="540000"/>
            <a:ext cx="10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:</a:t>
            </a:r>
            <a:endParaRPr/>
          </a:p>
        </p:txBody>
      </p:sp>
      <p:sp>
        <p:nvSpPr>
          <p:cNvPr id="234" name="Google Shape;234;p34"/>
          <p:cNvSpPr txBox="1"/>
          <p:nvPr>
            <p:ph idx="1" type="subTitle"/>
          </p:nvPr>
        </p:nvSpPr>
        <p:spPr>
          <a:xfrm>
            <a:off x="719650" y="1948250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choix </a:t>
            </a:r>
            <a:endParaRPr/>
          </a:p>
        </p:txBody>
      </p:sp>
      <p:sp>
        <p:nvSpPr>
          <p:cNvPr id="235" name="Google Shape;235;p34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6" name="Google Shape;236;p34"/>
          <p:cNvSpPr txBox="1"/>
          <p:nvPr>
            <p:ph idx="4" type="subTitle"/>
          </p:nvPr>
        </p:nvSpPr>
        <p:spPr>
          <a:xfrm>
            <a:off x="3413525" y="1948250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237" name="Google Shape;237;p34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8" name="Google Shape;238;p34"/>
          <p:cNvSpPr txBox="1"/>
          <p:nvPr>
            <p:ph idx="7" type="subTitle"/>
          </p:nvPr>
        </p:nvSpPr>
        <p:spPr>
          <a:xfrm>
            <a:off x="6107100" y="1948250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</a:t>
            </a:r>
            <a:endParaRPr/>
          </a:p>
        </p:txBody>
      </p:sp>
      <p:sp>
        <p:nvSpPr>
          <p:cNvPr id="239" name="Google Shape;239;p34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0" name="Google Shape;240;p34"/>
          <p:cNvSpPr txBox="1"/>
          <p:nvPr>
            <p:ph idx="13" type="subTitle"/>
          </p:nvPr>
        </p:nvSpPr>
        <p:spPr>
          <a:xfrm>
            <a:off x="719750" y="376802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Listing Page</a:t>
            </a:r>
            <a:endParaRPr/>
          </a:p>
        </p:txBody>
      </p:sp>
      <p:sp>
        <p:nvSpPr>
          <p:cNvPr id="241" name="Google Shape;241;p34"/>
          <p:cNvSpPr txBox="1"/>
          <p:nvPr>
            <p:ph idx="14" type="title"/>
          </p:nvPr>
        </p:nvSpPr>
        <p:spPr>
          <a:xfrm>
            <a:off x="1329200" y="30670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2" name="Google Shape;242;p34"/>
          <p:cNvSpPr txBox="1"/>
          <p:nvPr>
            <p:ph idx="16" type="subTitle"/>
          </p:nvPr>
        </p:nvSpPr>
        <p:spPr>
          <a:xfrm>
            <a:off x="3413400" y="376802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Fiche Produit</a:t>
            </a:r>
            <a:endParaRPr/>
          </a:p>
        </p:txBody>
      </p:sp>
      <p:sp>
        <p:nvSpPr>
          <p:cNvPr id="243" name="Google Shape;243;p34"/>
          <p:cNvSpPr txBox="1"/>
          <p:nvPr>
            <p:ph idx="17" type="title"/>
          </p:nvPr>
        </p:nvSpPr>
        <p:spPr>
          <a:xfrm>
            <a:off x="4023025" y="30670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4" name="Google Shape;244;p34"/>
          <p:cNvSpPr txBox="1"/>
          <p:nvPr>
            <p:ph idx="19" type="subTitle"/>
          </p:nvPr>
        </p:nvSpPr>
        <p:spPr>
          <a:xfrm>
            <a:off x="6107050" y="37680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Seo</a:t>
            </a:r>
            <a:endParaRPr/>
          </a:p>
        </p:txBody>
      </p:sp>
      <p:sp>
        <p:nvSpPr>
          <p:cNvPr id="245" name="Google Shape;245;p34"/>
          <p:cNvSpPr txBox="1"/>
          <p:nvPr>
            <p:ph idx="20" type="title"/>
          </p:nvPr>
        </p:nvSpPr>
        <p:spPr>
          <a:xfrm>
            <a:off x="6716550" y="30670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246" name="Google Shape;246;p34"/>
          <p:cNvGrpSpPr/>
          <p:nvPr/>
        </p:nvGrpSpPr>
        <p:grpSpPr>
          <a:xfrm>
            <a:off x="105579" y="4273092"/>
            <a:ext cx="543432" cy="741197"/>
            <a:chOff x="2278754" y="3912467"/>
            <a:chExt cx="543432" cy="741197"/>
          </a:xfrm>
        </p:grpSpPr>
        <p:sp>
          <p:nvSpPr>
            <p:cNvPr id="247" name="Google Shape;247;p34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34"/>
          <p:cNvGrpSpPr/>
          <p:nvPr/>
        </p:nvGrpSpPr>
        <p:grpSpPr>
          <a:xfrm>
            <a:off x="396318" y="1228088"/>
            <a:ext cx="8426679" cy="2929625"/>
            <a:chOff x="1890971" y="1788200"/>
            <a:chExt cx="2169979" cy="754416"/>
          </a:xfrm>
        </p:grpSpPr>
        <p:sp>
          <p:nvSpPr>
            <p:cNvPr id="272" name="Google Shape;272;p34"/>
            <p:cNvSpPr/>
            <p:nvPr/>
          </p:nvSpPr>
          <p:spPr>
            <a:xfrm>
              <a:off x="4038175" y="1788200"/>
              <a:ext cx="22775" cy="22775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3968012" y="2520516"/>
              <a:ext cx="22125" cy="22100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1890971" y="2312797"/>
              <a:ext cx="52875" cy="50200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950" y="185575"/>
            <a:ext cx="63019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3"/>
          <p:cNvSpPr txBox="1"/>
          <p:nvPr>
            <p:ph type="title"/>
          </p:nvPr>
        </p:nvSpPr>
        <p:spPr>
          <a:xfrm>
            <a:off x="86250" y="189800"/>
            <a:ext cx="34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 bons points :</a:t>
            </a:r>
            <a:endParaRPr sz="2800"/>
          </a:p>
        </p:txBody>
      </p:sp>
      <p:pic>
        <p:nvPicPr>
          <p:cNvPr id="750" name="Google Shape;7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900" y="927901"/>
            <a:ext cx="6663518" cy="11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900" y="2465477"/>
            <a:ext cx="6663524" cy="110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900" y="3915750"/>
            <a:ext cx="6789549" cy="10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4"/>
          <p:cNvSpPr txBox="1"/>
          <p:nvPr>
            <p:ph type="title"/>
          </p:nvPr>
        </p:nvSpPr>
        <p:spPr>
          <a:xfrm>
            <a:off x="4594375" y="1356150"/>
            <a:ext cx="12882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8" name="Google Shape;758;p54"/>
          <p:cNvSpPr txBox="1"/>
          <p:nvPr>
            <p:ph idx="2" type="title"/>
          </p:nvPr>
        </p:nvSpPr>
        <p:spPr>
          <a:xfrm>
            <a:off x="2788675" y="2571750"/>
            <a:ext cx="30939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Listing Page</a:t>
            </a:r>
            <a:endParaRPr/>
          </a:p>
        </p:txBody>
      </p:sp>
      <p:grpSp>
        <p:nvGrpSpPr>
          <p:cNvPr id="759" name="Google Shape;759;p54"/>
          <p:cNvGrpSpPr/>
          <p:nvPr/>
        </p:nvGrpSpPr>
        <p:grpSpPr>
          <a:xfrm>
            <a:off x="6010074" y="1528625"/>
            <a:ext cx="80672" cy="1487545"/>
            <a:chOff x="240800" y="2580554"/>
            <a:chExt cx="14075" cy="276346"/>
          </a:xfrm>
        </p:grpSpPr>
        <p:sp>
          <p:nvSpPr>
            <p:cNvPr id="760" name="Google Shape;760;p54"/>
            <p:cNvSpPr/>
            <p:nvPr/>
          </p:nvSpPr>
          <p:spPr>
            <a:xfrm>
              <a:off x="241878" y="2580554"/>
              <a:ext cx="11398" cy="169956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4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4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4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54"/>
          <p:cNvGrpSpPr/>
          <p:nvPr/>
        </p:nvGrpSpPr>
        <p:grpSpPr>
          <a:xfrm rot="10800000">
            <a:off x="6807254" y="4077830"/>
            <a:ext cx="543432" cy="741197"/>
            <a:chOff x="2878829" y="3023092"/>
            <a:chExt cx="543432" cy="741197"/>
          </a:xfrm>
        </p:grpSpPr>
        <p:sp>
          <p:nvSpPr>
            <p:cNvPr id="765" name="Google Shape;765;p54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4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4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4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4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4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4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4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4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4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4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4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4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4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4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4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4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4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4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4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4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4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4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4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54"/>
          <p:cNvGrpSpPr/>
          <p:nvPr/>
        </p:nvGrpSpPr>
        <p:grpSpPr>
          <a:xfrm rot="10800000">
            <a:off x="1239817" y="2482080"/>
            <a:ext cx="543432" cy="741197"/>
            <a:chOff x="2878829" y="3023092"/>
            <a:chExt cx="543432" cy="741197"/>
          </a:xfrm>
        </p:grpSpPr>
        <p:sp>
          <p:nvSpPr>
            <p:cNvPr id="790" name="Google Shape;790;p54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4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4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4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4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4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4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4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4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4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4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4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4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4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4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4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4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4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4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54"/>
          <p:cNvGrpSpPr/>
          <p:nvPr/>
        </p:nvGrpSpPr>
        <p:grpSpPr>
          <a:xfrm flipH="1">
            <a:off x="5875692" y="285902"/>
            <a:ext cx="2956954" cy="4721744"/>
            <a:chOff x="4479125" y="1041049"/>
            <a:chExt cx="935952" cy="1494601"/>
          </a:xfrm>
        </p:grpSpPr>
        <p:sp>
          <p:nvSpPr>
            <p:cNvPr id="815" name="Google Shape;815;p54"/>
            <p:cNvSpPr/>
            <p:nvPr/>
          </p:nvSpPr>
          <p:spPr>
            <a:xfrm>
              <a:off x="4810350" y="2482750"/>
              <a:ext cx="53550" cy="52900"/>
            </a:xfrm>
            <a:custGeom>
              <a:rect b="b" l="l" r="r" t="t"/>
              <a:pathLst>
                <a:path extrusionOk="0" fill="none" h="2116" w="2142">
                  <a:moveTo>
                    <a:pt x="1901" y="884"/>
                  </a:moveTo>
                  <a:cubicBezTo>
                    <a:pt x="2142" y="1553"/>
                    <a:pt x="1473" y="2115"/>
                    <a:pt x="804" y="2008"/>
                  </a:cubicBezTo>
                  <a:cubicBezTo>
                    <a:pt x="563" y="1901"/>
                    <a:pt x="242" y="1660"/>
                    <a:pt x="242" y="1339"/>
                  </a:cubicBezTo>
                  <a:cubicBezTo>
                    <a:pt x="1" y="670"/>
                    <a:pt x="563" y="1"/>
                    <a:pt x="1232" y="215"/>
                  </a:cubicBezTo>
                  <a:cubicBezTo>
                    <a:pt x="1580" y="322"/>
                    <a:pt x="1901" y="563"/>
                    <a:pt x="1901" y="884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4"/>
            <p:cNvSpPr/>
            <p:nvPr/>
          </p:nvSpPr>
          <p:spPr>
            <a:xfrm>
              <a:off x="4640400" y="2418525"/>
              <a:ext cx="22775" cy="22100"/>
            </a:xfrm>
            <a:custGeom>
              <a:rect b="b" l="l" r="r" t="t"/>
              <a:pathLst>
                <a:path extrusionOk="0" fill="none" h="884" w="911">
                  <a:moveTo>
                    <a:pt x="910" y="455"/>
                  </a:moveTo>
                  <a:cubicBezTo>
                    <a:pt x="910" y="669"/>
                    <a:pt x="669" y="884"/>
                    <a:pt x="455" y="884"/>
                  </a:cubicBezTo>
                  <a:cubicBezTo>
                    <a:pt x="241" y="884"/>
                    <a:pt x="0" y="669"/>
                    <a:pt x="0" y="455"/>
                  </a:cubicBezTo>
                  <a:cubicBezTo>
                    <a:pt x="0" y="107"/>
                    <a:pt x="241" y="0"/>
                    <a:pt x="455" y="0"/>
                  </a:cubicBezTo>
                  <a:cubicBezTo>
                    <a:pt x="669" y="0"/>
                    <a:pt x="910" y="107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4"/>
            <p:cNvSpPr/>
            <p:nvPr/>
          </p:nvSpPr>
          <p:spPr>
            <a:xfrm>
              <a:off x="5392977" y="1041049"/>
              <a:ext cx="22100" cy="22775"/>
            </a:xfrm>
            <a:custGeom>
              <a:rect b="b" l="l" r="r" t="t"/>
              <a:pathLst>
                <a:path extrusionOk="0" fill="none" h="911" w="884">
                  <a:moveTo>
                    <a:pt x="884" y="456"/>
                  </a:moveTo>
                  <a:cubicBezTo>
                    <a:pt x="884" y="804"/>
                    <a:pt x="669" y="911"/>
                    <a:pt x="455" y="911"/>
                  </a:cubicBezTo>
                  <a:cubicBezTo>
                    <a:pt x="107" y="911"/>
                    <a:pt x="0" y="804"/>
                    <a:pt x="0" y="456"/>
                  </a:cubicBezTo>
                  <a:cubicBezTo>
                    <a:pt x="0" y="242"/>
                    <a:pt x="107" y="1"/>
                    <a:pt x="455" y="1"/>
                  </a:cubicBezTo>
                  <a:cubicBezTo>
                    <a:pt x="669" y="1"/>
                    <a:pt x="884" y="242"/>
                    <a:pt x="884" y="45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4"/>
            <p:cNvSpPr/>
            <p:nvPr/>
          </p:nvSpPr>
          <p:spPr>
            <a:xfrm>
              <a:off x="4479125" y="1922025"/>
              <a:ext cx="50225" cy="50200"/>
            </a:xfrm>
            <a:custGeom>
              <a:rect b="b" l="l" r="r" t="t"/>
              <a:pathLst>
                <a:path extrusionOk="0" fill="none" h="2008" w="2009">
                  <a:moveTo>
                    <a:pt x="1874" y="803"/>
                  </a:moveTo>
                  <a:cubicBezTo>
                    <a:pt x="2008" y="1472"/>
                    <a:pt x="1446" y="2008"/>
                    <a:pt x="777" y="1901"/>
                  </a:cubicBezTo>
                  <a:cubicBezTo>
                    <a:pt x="429" y="1794"/>
                    <a:pt x="215" y="1579"/>
                    <a:pt x="108" y="1231"/>
                  </a:cubicBezTo>
                  <a:cubicBezTo>
                    <a:pt x="1" y="562"/>
                    <a:pt x="536" y="0"/>
                    <a:pt x="1205" y="134"/>
                  </a:cubicBezTo>
                  <a:cubicBezTo>
                    <a:pt x="1553" y="241"/>
                    <a:pt x="1767" y="455"/>
                    <a:pt x="1874" y="803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5"/>
          <p:cNvSpPr txBox="1"/>
          <p:nvPr>
            <p:ph type="title"/>
          </p:nvPr>
        </p:nvSpPr>
        <p:spPr>
          <a:xfrm>
            <a:off x="0" y="59750"/>
            <a:ext cx="36636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Stats de la Home Page :</a:t>
            </a:r>
            <a:endParaRPr sz="2800"/>
          </a:p>
        </p:txBody>
      </p:sp>
      <p:pic>
        <p:nvPicPr>
          <p:cNvPr id="824" name="Google Shape;8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25" y="1115175"/>
            <a:ext cx="8839200" cy="310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6"/>
          <p:cNvSpPr txBox="1"/>
          <p:nvPr>
            <p:ph type="title"/>
          </p:nvPr>
        </p:nvSpPr>
        <p:spPr>
          <a:xfrm>
            <a:off x="108450" y="209250"/>
            <a:ext cx="274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Analyse dareboost :</a:t>
            </a:r>
            <a:endParaRPr sz="2800"/>
          </a:p>
        </p:txBody>
      </p:sp>
      <p:pic>
        <p:nvPicPr>
          <p:cNvPr id="830" name="Google Shape;8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537" y="913251"/>
            <a:ext cx="6688624" cy="10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525" y="2261030"/>
            <a:ext cx="6688624" cy="90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525" y="3546043"/>
            <a:ext cx="6688624" cy="110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7"/>
          <p:cNvSpPr txBox="1"/>
          <p:nvPr>
            <p:ph type="title"/>
          </p:nvPr>
        </p:nvSpPr>
        <p:spPr>
          <a:xfrm>
            <a:off x="130650" y="330400"/>
            <a:ext cx="293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d’amélioration</a:t>
            </a:r>
            <a:r>
              <a:rPr lang="en"/>
              <a:t> :</a:t>
            </a:r>
            <a:endParaRPr/>
          </a:p>
        </p:txBody>
      </p:sp>
      <p:pic>
        <p:nvPicPr>
          <p:cNvPr id="838" name="Google Shape;8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075" y="1526800"/>
            <a:ext cx="6583923" cy="300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9" name="Google Shape;839;p57"/>
          <p:cNvCxnSpPr/>
          <p:nvPr/>
        </p:nvCxnSpPr>
        <p:spPr>
          <a:xfrm>
            <a:off x="1367175" y="1440175"/>
            <a:ext cx="1234500" cy="630600"/>
          </a:xfrm>
          <a:prstGeom prst="straightConnector1">
            <a:avLst/>
          </a:prstGeom>
          <a:noFill/>
          <a:ln cap="flat" cmpd="sng" w="19050">
            <a:solidFill>
              <a:srgbClr val="FFDE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0" name="Google Shape;840;p57"/>
          <p:cNvSpPr txBox="1"/>
          <p:nvPr/>
        </p:nvSpPr>
        <p:spPr>
          <a:xfrm>
            <a:off x="190375" y="1126775"/>
            <a:ext cx="131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Manque </a:t>
            </a: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d'aperçus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1" name="Google Shape;841;p57"/>
          <p:cNvCxnSpPr/>
          <p:nvPr/>
        </p:nvCxnSpPr>
        <p:spPr>
          <a:xfrm flipH="1">
            <a:off x="3882650" y="1207900"/>
            <a:ext cx="510900" cy="909300"/>
          </a:xfrm>
          <a:prstGeom prst="straightConnector1">
            <a:avLst/>
          </a:prstGeom>
          <a:noFill/>
          <a:ln cap="flat" cmpd="sng" w="19050">
            <a:solidFill>
              <a:srgbClr val="FFDE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2" name="Google Shape;842;p57"/>
          <p:cNvSpPr txBox="1"/>
          <p:nvPr/>
        </p:nvSpPr>
        <p:spPr>
          <a:xfrm>
            <a:off x="3568250" y="622900"/>
            <a:ext cx="162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Besoin de plus de </a:t>
            </a: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description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3" name="Google Shape;843;p57"/>
          <p:cNvCxnSpPr/>
          <p:nvPr/>
        </p:nvCxnSpPr>
        <p:spPr>
          <a:xfrm flipH="1" rot="10800000">
            <a:off x="1095075" y="4068325"/>
            <a:ext cx="736800" cy="265500"/>
          </a:xfrm>
          <a:prstGeom prst="straightConnector1">
            <a:avLst/>
          </a:prstGeom>
          <a:noFill/>
          <a:ln cap="flat" cmpd="sng" w="19050">
            <a:solidFill>
              <a:srgbClr val="FFDE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4" name="Google Shape;844;p57"/>
          <p:cNvSpPr txBox="1"/>
          <p:nvPr/>
        </p:nvSpPr>
        <p:spPr>
          <a:xfrm>
            <a:off x="63000" y="4240875"/>
            <a:ext cx="131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Moderniser la page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8"/>
          <p:cNvSpPr txBox="1"/>
          <p:nvPr>
            <p:ph type="title"/>
          </p:nvPr>
        </p:nvSpPr>
        <p:spPr>
          <a:xfrm>
            <a:off x="459450" y="2285400"/>
            <a:ext cx="3392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 : Listing Page</a:t>
            </a:r>
            <a:endParaRPr sz="2300"/>
          </a:p>
        </p:txBody>
      </p:sp>
      <p:pic>
        <p:nvPicPr>
          <p:cNvPr id="850" name="Google Shape;8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500" y="152400"/>
            <a:ext cx="35036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9"/>
          <p:cNvSpPr txBox="1"/>
          <p:nvPr>
            <p:ph type="title"/>
          </p:nvPr>
        </p:nvSpPr>
        <p:spPr>
          <a:xfrm>
            <a:off x="101050" y="219400"/>
            <a:ext cx="422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: </a:t>
            </a:r>
            <a:r>
              <a:rPr lang="en" sz="2300"/>
              <a:t>Listing Page</a:t>
            </a:r>
            <a:endParaRPr sz="2300"/>
          </a:p>
        </p:txBody>
      </p:sp>
      <p:pic>
        <p:nvPicPr>
          <p:cNvPr id="856" name="Google Shape;8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4500"/>
            <a:ext cx="4551137" cy="40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937" y="152400"/>
            <a:ext cx="41169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0"/>
          <p:cNvSpPr txBox="1"/>
          <p:nvPr>
            <p:ph type="title"/>
          </p:nvPr>
        </p:nvSpPr>
        <p:spPr>
          <a:xfrm>
            <a:off x="104100" y="253650"/>
            <a:ext cx="293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 produit</a:t>
            </a:r>
            <a:r>
              <a:rPr lang="en"/>
              <a:t> :</a:t>
            </a:r>
            <a:endParaRPr/>
          </a:p>
        </p:txBody>
      </p:sp>
      <p:pic>
        <p:nvPicPr>
          <p:cNvPr id="863" name="Google Shape;8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6500"/>
            <a:ext cx="8839200" cy="259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1"/>
          <p:cNvSpPr txBox="1"/>
          <p:nvPr>
            <p:ph type="title"/>
          </p:nvPr>
        </p:nvSpPr>
        <p:spPr>
          <a:xfrm>
            <a:off x="86250" y="189800"/>
            <a:ext cx="34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 bons points :</a:t>
            </a:r>
            <a:endParaRPr sz="2800"/>
          </a:p>
        </p:txBody>
      </p:sp>
      <p:pic>
        <p:nvPicPr>
          <p:cNvPr id="869" name="Google Shape;8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950" y="762500"/>
            <a:ext cx="4978400" cy="10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125" y="2169600"/>
            <a:ext cx="4337165" cy="12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6913" y="3787900"/>
            <a:ext cx="6350168" cy="10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3389825" y="1356150"/>
            <a:ext cx="11724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0" name="Google Shape;280;p35"/>
          <p:cNvSpPr txBox="1"/>
          <p:nvPr>
            <p:ph idx="2" type="title"/>
          </p:nvPr>
        </p:nvSpPr>
        <p:spPr>
          <a:xfrm>
            <a:off x="2578275" y="2471168"/>
            <a:ext cx="38520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Notre Choix </a:t>
            </a:r>
            <a:endParaRPr sz="3400"/>
          </a:p>
        </p:txBody>
      </p:sp>
      <p:grpSp>
        <p:nvGrpSpPr>
          <p:cNvPr id="281" name="Google Shape;281;p35"/>
          <p:cNvGrpSpPr/>
          <p:nvPr/>
        </p:nvGrpSpPr>
        <p:grpSpPr>
          <a:xfrm>
            <a:off x="3276999" y="1528625"/>
            <a:ext cx="80672" cy="1487545"/>
            <a:chOff x="240800" y="2580554"/>
            <a:chExt cx="14075" cy="276346"/>
          </a:xfrm>
        </p:grpSpPr>
        <p:sp>
          <p:nvSpPr>
            <p:cNvPr id="282" name="Google Shape;282;p35"/>
            <p:cNvSpPr/>
            <p:nvPr/>
          </p:nvSpPr>
          <p:spPr>
            <a:xfrm>
              <a:off x="241878" y="2580554"/>
              <a:ext cx="11398" cy="169956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35"/>
          <p:cNvGrpSpPr/>
          <p:nvPr/>
        </p:nvGrpSpPr>
        <p:grpSpPr>
          <a:xfrm>
            <a:off x="1535093" y="442532"/>
            <a:ext cx="7287904" cy="3610038"/>
            <a:chOff x="1535093" y="442532"/>
            <a:chExt cx="7287904" cy="3610038"/>
          </a:xfrm>
        </p:grpSpPr>
        <p:sp>
          <p:nvSpPr>
            <p:cNvPr id="287" name="Google Shape;287;p35"/>
            <p:cNvSpPr/>
            <p:nvPr/>
          </p:nvSpPr>
          <p:spPr>
            <a:xfrm>
              <a:off x="8734554" y="1228088"/>
              <a:ext cx="88442" cy="88442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6118493" y="3964199"/>
              <a:ext cx="88449" cy="88371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1535093" y="3265257"/>
              <a:ext cx="205329" cy="194942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1667943" y="442532"/>
              <a:ext cx="205329" cy="194942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35"/>
          <p:cNvGrpSpPr/>
          <p:nvPr/>
        </p:nvGrpSpPr>
        <p:grpSpPr>
          <a:xfrm flipH="1">
            <a:off x="7880579" y="2059155"/>
            <a:ext cx="543432" cy="741197"/>
            <a:chOff x="2278754" y="3912467"/>
            <a:chExt cx="543432" cy="741197"/>
          </a:xfrm>
        </p:grpSpPr>
        <p:sp>
          <p:nvSpPr>
            <p:cNvPr id="292" name="Google Shape;292;p35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35"/>
          <p:cNvGrpSpPr/>
          <p:nvPr/>
        </p:nvGrpSpPr>
        <p:grpSpPr>
          <a:xfrm flipH="1">
            <a:off x="1412772" y="4130692"/>
            <a:ext cx="541000" cy="741197"/>
            <a:chOff x="548547" y="2097130"/>
            <a:chExt cx="541000" cy="741197"/>
          </a:xfrm>
        </p:grpSpPr>
        <p:sp>
          <p:nvSpPr>
            <p:cNvPr id="317" name="Google Shape;317;p35"/>
            <p:cNvSpPr/>
            <p:nvPr/>
          </p:nvSpPr>
          <p:spPr>
            <a:xfrm>
              <a:off x="548547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726386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901605" y="2097130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1069340" y="2097130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548547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726386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901605" y="2242319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1069340" y="2242319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548547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726386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901605" y="2390035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069340" y="2390035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548547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726386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901605" y="2535318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1069340" y="2535318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548547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726386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901605" y="2680507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069340" y="2676391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548547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726386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901605" y="2815687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1069340" y="2815687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35"/>
          <p:cNvGrpSpPr/>
          <p:nvPr/>
        </p:nvGrpSpPr>
        <p:grpSpPr>
          <a:xfrm flipH="1">
            <a:off x="5726954" y="313580"/>
            <a:ext cx="543432" cy="741197"/>
            <a:chOff x="2278754" y="3912467"/>
            <a:chExt cx="543432" cy="741197"/>
          </a:xfrm>
        </p:grpSpPr>
        <p:sp>
          <p:nvSpPr>
            <p:cNvPr id="342" name="Google Shape;342;p35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2"/>
          <p:cNvSpPr txBox="1"/>
          <p:nvPr>
            <p:ph type="title"/>
          </p:nvPr>
        </p:nvSpPr>
        <p:spPr>
          <a:xfrm>
            <a:off x="3894750" y="2751750"/>
            <a:ext cx="1354500" cy="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77" name="Google Shape;877;p62"/>
          <p:cNvSpPr txBox="1"/>
          <p:nvPr>
            <p:ph idx="2" type="title"/>
          </p:nvPr>
        </p:nvSpPr>
        <p:spPr>
          <a:xfrm>
            <a:off x="2646000" y="1855999"/>
            <a:ext cx="38520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Fiche Produit</a:t>
            </a:r>
            <a:endParaRPr/>
          </a:p>
        </p:txBody>
      </p:sp>
      <p:grpSp>
        <p:nvGrpSpPr>
          <p:cNvPr id="878" name="Google Shape;878;p62"/>
          <p:cNvGrpSpPr/>
          <p:nvPr/>
        </p:nvGrpSpPr>
        <p:grpSpPr>
          <a:xfrm rot="-5400000">
            <a:off x="4547304" y="1438194"/>
            <a:ext cx="80672" cy="2114732"/>
            <a:chOff x="240800" y="2464039"/>
            <a:chExt cx="14075" cy="392861"/>
          </a:xfrm>
        </p:grpSpPr>
        <p:sp>
          <p:nvSpPr>
            <p:cNvPr id="879" name="Google Shape;879;p62"/>
            <p:cNvSpPr/>
            <p:nvPr/>
          </p:nvSpPr>
          <p:spPr>
            <a:xfrm>
              <a:off x="241877" y="2464039"/>
              <a:ext cx="11398" cy="286460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2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2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2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62"/>
          <p:cNvGrpSpPr/>
          <p:nvPr/>
        </p:nvGrpSpPr>
        <p:grpSpPr>
          <a:xfrm rot="10800000">
            <a:off x="7376654" y="4068330"/>
            <a:ext cx="543432" cy="741197"/>
            <a:chOff x="2878829" y="3023092"/>
            <a:chExt cx="543432" cy="741197"/>
          </a:xfrm>
        </p:grpSpPr>
        <p:sp>
          <p:nvSpPr>
            <p:cNvPr id="884" name="Google Shape;884;p62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2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2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2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2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2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62"/>
          <p:cNvGrpSpPr/>
          <p:nvPr/>
        </p:nvGrpSpPr>
        <p:grpSpPr>
          <a:xfrm rot="10800000">
            <a:off x="1239817" y="2482080"/>
            <a:ext cx="543432" cy="741197"/>
            <a:chOff x="2878829" y="3023092"/>
            <a:chExt cx="543432" cy="741197"/>
          </a:xfrm>
        </p:grpSpPr>
        <p:sp>
          <p:nvSpPr>
            <p:cNvPr id="909" name="Google Shape;909;p62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2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2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2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2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2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2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2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62"/>
          <p:cNvGrpSpPr/>
          <p:nvPr/>
        </p:nvGrpSpPr>
        <p:grpSpPr>
          <a:xfrm rot="10800000">
            <a:off x="5508492" y="210877"/>
            <a:ext cx="2956954" cy="4721744"/>
            <a:chOff x="4479125" y="1041049"/>
            <a:chExt cx="935952" cy="1494601"/>
          </a:xfrm>
        </p:grpSpPr>
        <p:sp>
          <p:nvSpPr>
            <p:cNvPr id="934" name="Google Shape;934;p62"/>
            <p:cNvSpPr/>
            <p:nvPr/>
          </p:nvSpPr>
          <p:spPr>
            <a:xfrm>
              <a:off x="4810350" y="2482750"/>
              <a:ext cx="53550" cy="52900"/>
            </a:xfrm>
            <a:custGeom>
              <a:rect b="b" l="l" r="r" t="t"/>
              <a:pathLst>
                <a:path extrusionOk="0" fill="none" h="2116" w="2142">
                  <a:moveTo>
                    <a:pt x="1901" y="884"/>
                  </a:moveTo>
                  <a:cubicBezTo>
                    <a:pt x="2142" y="1553"/>
                    <a:pt x="1473" y="2115"/>
                    <a:pt x="804" y="2008"/>
                  </a:cubicBezTo>
                  <a:cubicBezTo>
                    <a:pt x="563" y="1901"/>
                    <a:pt x="242" y="1660"/>
                    <a:pt x="242" y="1339"/>
                  </a:cubicBezTo>
                  <a:cubicBezTo>
                    <a:pt x="1" y="670"/>
                    <a:pt x="563" y="1"/>
                    <a:pt x="1232" y="215"/>
                  </a:cubicBezTo>
                  <a:cubicBezTo>
                    <a:pt x="1580" y="322"/>
                    <a:pt x="1901" y="563"/>
                    <a:pt x="1901" y="884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4640400" y="2418525"/>
              <a:ext cx="22775" cy="22100"/>
            </a:xfrm>
            <a:custGeom>
              <a:rect b="b" l="l" r="r" t="t"/>
              <a:pathLst>
                <a:path extrusionOk="0" fill="none" h="884" w="911">
                  <a:moveTo>
                    <a:pt x="910" y="455"/>
                  </a:moveTo>
                  <a:cubicBezTo>
                    <a:pt x="910" y="669"/>
                    <a:pt x="669" y="884"/>
                    <a:pt x="455" y="884"/>
                  </a:cubicBezTo>
                  <a:cubicBezTo>
                    <a:pt x="241" y="884"/>
                    <a:pt x="0" y="669"/>
                    <a:pt x="0" y="455"/>
                  </a:cubicBezTo>
                  <a:cubicBezTo>
                    <a:pt x="0" y="107"/>
                    <a:pt x="241" y="0"/>
                    <a:pt x="455" y="0"/>
                  </a:cubicBezTo>
                  <a:cubicBezTo>
                    <a:pt x="669" y="0"/>
                    <a:pt x="910" y="107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2"/>
            <p:cNvSpPr/>
            <p:nvPr/>
          </p:nvSpPr>
          <p:spPr>
            <a:xfrm>
              <a:off x="5392977" y="1041049"/>
              <a:ext cx="22100" cy="22775"/>
            </a:xfrm>
            <a:custGeom>
              <a:rect b="b" l="l" r="r" t="t"/>
              <a:pathLst>
                <a:path extrusionOk="0" fill="none" h="911" w="884">
                  <a:moveTo>
                    <a:pt x="884" y="456"/>
                  </a:moveTo>
                  <a:cubicBezTo>
                    <a:pt x="884" y="804"/>
                    <a:pt x="669" y="911"/>
                    <a:pt x="455" y="911"/>
                  </a:cubicBezTo>
                  <a:cubicBezTo>
                    <a:pt x="107" y="911"/>
                    <a:pt x="0" y="804"/>
                    <a:pt x="0" y="456"/>
                  </a:cubicBezTo>
                  <a:cubicBezTo>
                    <a:pt x="0" y="242"/>
                    <a:pt x="107" y="1"/>
                    <a:pt x="455" y="1"/>
                  </a:cubicBezTo>
                  <a:cubicBezTo>
                    <a:pt x="669" y="1"/>
                    <a:pt x="884" y="242"/>
                    <a:pt x="884" y="45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2"/>
            <p:cNvSpPr/>
            <p:nvPr/>
          </p:nvSpPr>
          <p:spPr>
            <a:xfrm>
              <a:off x="4479125" y="1922025"/>
              <a:ext cx="50225" cy="50200"/>
            </a:xfrm>
            <a:custGeom>
              <a:rect b="b" l="l" r="r" t="t"/>
              <a:pathLst>
                <a:path extrusionOk="0" fill="none" h="2008" w="2009">
                  <a:moveTo>
                    <a:pt x="1874" y="803"/>
                  </a:moveTo>
                  <a:cubicBezTo>
                    <a:pt x="2008" y="1472"/>
                    <a:pt x="1446" y="2008"/>
                    <a:pt x="777" y="1901"/>
                  </a:cubicBezTo>
                  <a:cubicBezTo>
                    <a:pt x="429" y="1794"/>
                    <a:pt x="215" y="1579"/>
                    <a:pt x="108" y="1231"/>
                  </a:cubicBezTo>
                  <a:cubicBezTo>
                    <a:pt x="1" y="562"/>
                    <a:pt x="536" y="0"/>
                    <a:pt x="1205" y="134"/>
                  </a:cubicBezTo>
                  <a:cubicBezTo>
                    <a:pt x="1553" y="241"/>
                    <a:pt x="1767" y="455"/>
                    <a:pt x="1874" y="803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62"/>
          <p:cNvGrpSpPr/>
          <p:nvPr/>
        </p:nvGrpSpPr>
        <p:grpSpPr>
          <a:xfrm rot="5400000">
            <a:off x="324423" y="1692067"/>
            <a:ext cx="3136243" cy="1938564"/>
            <a:chOff x="4479125" y="1922025"/>
            <a:chExt cx="992671" cy="613625"/>
          </a:xfrm>
        </p:grpSpPr>
        <p:sp>
          <p:nvSpPr>
            <p:cNvPr id="939" name="Google Shape;939;p62"/>
            <p:cNvSpPr/>
            <p:nvPr/>
          </p:nvSpPr>
          <p:spPr>
            <a:xfrm>
              <a:off x="4810350" y="2482750"/>
              <a:ext cx="53550" cy="52900"/>
            </a:xfrm>
            <a:custGeom>
              <a:rect b="b" l="l" r="r" t="t"/>
              <a:pathLst>
                <a:path extrusionOk="0" fill="none" h="2116" w="2142">
                  <a:moveTo>
                    <a:pt x="1901" y="884"/>
                  </a:moveTo>
                  <a:cubicBezTo>
                    <a:pt x="2142" y="1553"/>
                    <a:pt x="1473" y="2115"/>
                    <a:pt x="804" y="2008"/>
                  </a:cubicBezTo>
                  <a:cubicBezTo>
                    <a:pt x="563" y="1901"/>
                    <a:pt x="242" y="1660"/>
                    <a:pt x="242" y="1339"/>
                  </a:cubicBezTo>
                  <a:cubicBezTo>
                    <a:pt x="1" y="670"/>
                    <a:pt x="563" y="1"/>
                    <a:pt x="1232" y="215"/>
                  </a:cubicBezTo>
                  <a:cubicBezTo>
                    <a:pt x="1580" y="322"/>
                    <a:pt x="1901" y="563"/>
                    <a:pt x="1901" y="884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2"/>
            <p:cNvSpPr/>
            <p:nvPr/>
          </p:nvSpPr>
          <p:spPr>
            <a:xfrm>
              <a:off x="4640400" y="2418525"/>
              <a:ext cx="22775" cy="22100"/>
            </a:xfrm>
            <a:custGeom>
              <a:rect b="b" l="l" r="r" t="t"/>
              <a:pathLst>
                <a:path extrusionOk="0" fill="none" h="884" w="911">
                  <a:moveTo>
                    <a:pt x="910" y="455"/>
                  </a:moveTo>
                  <a:cubicBezTo>
                    <a:pt x="910" y="669"/>
                    <a:pt x="669" y="884"/>
                    <a:pt x="455" y="884"/>
                  </a:cubicBezTo>
                  <a:cubicBezTo>
                    <a:pt x="241" y="884"/>
                    <a:pt x="0" y="669"/>
                    <a:pt x="0" y="455"/>
                  </a:cubicBezTo>
                  <a:cubicBezTo>
                    <a:pt x="0" y="107"/>
                    <a:pt x="241" y="0"/>
                    <a:pt x="455" y="0"/>
                  </a:cubicBezTo>
                  <a:cubicBezTo>
                    <a:pt x="669" y="0"/>
                    <a:pt x="910" y="107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2"/>
            <p:cNvSpPr/>
            <p:nvPr/>
          </p:nvSpPr>
          <p:spPr>
            <a:xfrm>
              <a:off x="5436703" y="1983702"/>
              <a:ext cx="35093" cy="36164"/>
            </a:xfrm>
            <a:custGeom>
              <a:rect b="b" l="l" r="r" t="t"/>
              <a:pathLst>
                <a:path extrusionOk="0" fill="none" h="911" w="884">
                  <a:moveTo>
                    <a:pt x="884" y="456"/>
                  </a:moveTo>
                  <a:cubicBezTo>
                    <a:pt x="884" y="804"/>
                    <a:pt x="669" y="911"/>
                    <a:pt x="455" y="911"/>
                  </a:cubicBezTo>
                  <a:cubicBezTo>
                    <a:pt x="107" y="911"/>
                    <a:pt x="0" y="804"/>
                    <a:pt x="0" y="456"/>
                  </a:cubicBezTo>
                  <a:cubicBezTo>
                    <a:pt x="0" y="242"/>
                    <a:pt x="107" y="1"/>
                    <a:pt x="455" y="1"/>
                  </a:cubicBezTo>
                  <a:cubicBezTo>
                    <a:pt x="669" y="1"/>
                    <a:pt x="884" y="242"/>
                    <a:pt x="884" y="45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2"/>
            <p:cNvSpPr/>
            <p:nvPr/>
          </p:nvSpPr>
          <p:spPr>
            <a:xfrm>
              <a:off x="4479125" y="1922025"/>
              <a:ext cx="50225" cy="50200"/>
            </a:xfrm>
            <a:custGeom>
              <a:rect b="b" l="l" r="r" t="t"/>
              <a:pathLst>
                <a:path extrusionOk="0" fill="none" h="2008" w="2009">
                  <a:moveTo>
                    <a:pt x="1874" y="803"/>
                  </a:moveTo>
                  <a:cubicBezTo>
                    <a:pt x="2008" y="1472"/>
                    <a:pt x="1446" y="2008"/>
                    <a:pt x="777" y="1901"/>
                  </a:cubicBezTo>
                  <a:cubicBezTo>
                    <a:pt x="429" y="1794"/>
                    <a:pt x="215" y="1579"/>
                    <a:pt x="108" y="1231"/>
                  </a:cubicBezTo>
                  <a:cubicBezTo>
                    <a:pt x="1" y="562"/>
                    <a:pt x="536" y="0"/>
                    <a:pt x="1205" y="134"/>
                  </a:cubicBezTo>
                  <a:cubicBezTo>
                    <a:pt x="1553" y="241"/>
                    <a:pt x="1767" y="455"/>
                    <a:pt x="1874" y="803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62"/>
          <p:cNvGrpSpPr/>
          <p:nvPr/>
        </p:nvGrpSpPr>
        <p:grpSpPr>
          <a:xfrm rot="10800000">
            <a:off x="6221992" y="352030"/>
            <a:ext cx="543432" cy="741197"/>
            <a:chOff x="2878829" y="3023092"/>
            <a:chExt cx="543432" cy="741197"/>
          </a:xfrm>
        </p:grpSpPr>
        <p:sp>
          <p:nvSpPr>
            <p:cNvPr id="944" name="Google Shape;944;p62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2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2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2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2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2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2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2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2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2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2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2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2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2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2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2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2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2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2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2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3"/>
          <p:cNvSpPr txBox="1"/>
          <p:nvPr>
            <p:ph type="title"/>
          </p:nvPr>
        </p:nvSpPr>
        <p:spPr>
          <a:xfrm>
            <a:off x="0" y="59750"/>
            <a:ext cx="36636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Stats de la Fiche Produit :</a:t>
            </a:r>
            <a:endParaRPr sz="2800"/>
          </a:p>
        </p:txBody>
      </p:sp>
      <p:pic>
        <p:nvPicPr>
          <p:cNvPr id="973" name="Google Shape;97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550"/>
            <a:ext cx="8839201" cy="324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4"/>
          <p:cNvSpPr txBox="1"/>
          <p:nvPr>
            <p:ph type="title"/>
          </p:nvPr>
        </p:nvSpPr>
        <p:spPr>
          <a:xfrm>
            <a:off x="108450" y="209250"/>
            <a:ext cx="274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Analyse dareboost :</a:t>
            </a:r>
            <a:endParaRPr sz="2800"/>
          </a:p>
        </p:txBody>
      </p:sp>
      <p:pic>
        <p:nvPicPr>
          <p:cNvPr id="979" name="Google Shape;97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5" y="1097299"/>
            <a:ext cx="6902499" cy="8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650" y="2433000"/>
            <a:ext cx="6291925" cy="10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675" y="3920850"/>
            <a:ext cx="6263699" cy="9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5"/>
          <p:cNvSpPr txBox="1"/>
          <p:nvPr>
            <p:ph type="title"/>
          </p:nvPr>
        </p:nvSpPr>
        <p:spPr>
          <a:xfrm>
            <a:off x="-470500" y="0"/>
            <a:ext cx="334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Aperçus</a:t>
            </a:r>
            <a:r>
              <a:rPr lang="en" sz="2800"/>
              <a:t> de la page</a:t>
            </a:r>
            <a:r>
              <a:rPr lang="en" sz="2800"/>
              <a:t> :</a:t>
            </a:r>
            <a:endParaRPr sz="2800"/>
          </a:p>
        </p:txBody>
      </p:sp>
      <p:pic>
        <p:nvPicPr>
          <p:cNvPr id="987" name="Google Shape;9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050" y="572700"/>
            <a:ext cx="5561599" cy="24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075" y="3211676"/>
            <a:ext cx="3748757" cy="17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6"/>
          <p:cNvSpPr txBox="1"/>
          <p:nvPr>
            <p:ph type="title"/>
          </p:nvPr>
        </p:nvSpPr>
        <p:spPr>
          <a:xfrm>
            <a:off x="-31650" y="2358400"/>
            <a:ext cx="3980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 : Fiche Produit</a:t>
            </a:r>
            <a:endParaRPr/>
          </a:p>
        </p:txBody>
      </p:sp>
      <p:pic>
        <p:nvPicPr>
          <p:cNvPr id="994" name="Google Shape;9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050" y="152395"/>
            <a:ext cx="2302601" cy="489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917" y="152400"/>
            <a:ext cx="23025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7"/>
          <p:cNvSpPr txBox="1"/>
          <p:nvPr>
            <p:ph type="title"/>
          </p:nvPr>
        </p:nvSpPr>
        <p:spPr>
          <a:xfrm>
            <a:off x="3555800" y="0"/>
            <a:ext cx="2807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Final : Fiche Produit</a:t>
            </a:r>
            <a:endParaRPr sz="2800"/>
          </a:p>
        </p:txBody>
      </p:sp>
      <p:pic>
        <p:nvPicPr>
          <p:cNvPr id="1001" name="Google Shape;10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50" y="205475"/>
            <a:ext cx="1760023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4549" y="1115012"/>
            <a:ext cx="3582800" cy="30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575" y="732150"/>
            <a:ext cx="3038426" cy="378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8"/>
          <p:cNvSpPr txBox="1"/>
          <p:nvPr>
            <p:ph type="title"/>
          </p:nvPr>
        </p:nvSpPr>
        <p:spPr>
          <a:xfrm>
            <a:off x="0" y="218775"/>
            <a:ext cx="2435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Partie Paiement :</a:t>
            </a:r>
            <a:endParaRPr sz="2800"/>
          </a:p>
        </p:txBody>
      </p:sp>
      <p:pic>
        <p:nvPicPr>
          <p:cNvPr id="1009" name="Google Shape;10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125" y="665550"/>
            <a:ext cx="4677224" cy="408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50" y="937250"/>
            <a:ext cx="3313790" cy="404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9"/>
          <p:cNvSpPr txBox="1"/>
          <p:nvPr>
            <p:ph type="title"/>
          </p:nvPr>
        </p:nvSpPr>
        <p:spPr>
          <a:xfrm>
            <a:off x="86250" y="189800"/>
            <a:ext cx="348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 bons points :</a:t>
            </a:r>
            <a:endParaRPr sz="2800"/>
          </a:p>
        </p:txBody>
      </p:sp>
      <p:pic>
        <p:nvPicPr>
          <p:cNvPr id="1016" name="Google Shape;10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0" y="1037375"/>
            <a:ext cx="6510925" cy="9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325" y="2571750"/>
            <a:ext cx="5350348" cy="9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25" y="3915118"/>
            <a:ext cx="6510926" cy="1009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0"/>
          <p:cNvSpPr txBox="1"/>
          <p:nvPr>
            <p:ph type="title"/>
          </p:nvPr>
        </p:nvSpPr>
        <p:spPr>
          <a:xfrm>
            <a:off x="3389825" y="1356150"/>
            <a:ext cx="11724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24" name="Google Shape;1024;p70"/>
          <p:cNvSpPr txBox="1"/>
          <p:nvPr>
            <p:ph idx="2" type="title"/>
          </p:nvPr>
        </p:nvSpPr>
        <p:spPr>
          <a:xfrm>
            <a:off x="2578275" y="2471168"/>
            <a:ext cx="38520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Analyse Seo</a:t>
            </a:r>
            <a:endParaRPr sz="3400"/>
          </a:p>
        </p:txBody>
      </p:sp>
      <p:grpSp>
        <p:nvGrpSpPr>
          <p:cNvPr id="1025" name="Google Shape;1025;p70"/>
          <p:cNvGrpSpPr/>
          <p:nvPr/>
        </p:nvGrpSpPr>
        <p:grpSpPr>
          <a:xfrm>
            <a:off x="3276999" y="1528625"/>
            <a:ext cx="80672" cy="1487545"/>
            <a:chOff x="240800" y="2580554"/>
            <a:chExt cx="14075" cy="276346"/>
          </a:xfrm>
        </p:grpSpPr>
        <p:sp>
          <p:nvSpPr>
            <p:cNvPr id="1026" name="Google Shape;1026;p70"/>
            <p:cNvSpPr/>
            <p:nvPr/>
          </p:nvSpPr>
          <p:spPr>
            <a:xfrm>
              <a:off x="241878" y="2580554"/>
              <a:ext cx="11398" cy="169956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0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0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0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70"/>
          <p:cNvGrpSpPr/>
          <p:nvPr/>
        </p:nvGrpSpPr>
        <p:grpSpPr>
          <a:xfrm>
            <a:off x="1535093" y="442532"/>
            <a:ext cx="7287904" cy="3610038"/>
            <a:chOff x="1535093" y="442532"/>
            <a:chExt cx="7287904" cy="3610038"/>
          </a:xfrm>
        </p:grpSpPr>
        <p:sp>
          <p:nvSpPr>
            <p:cNvPr id="1031" name="Google Shape;1031;p70"/>
            <p:cNvSpPr/>
            <p:nvPr/>
          </p:nvSpPr>
          <p:spPr>
            <a:xfrm>
              <a:off x="8734554" y="1228088"/>
              <a:ext cx="88442" cy="88442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0"/>
            <p:cNvSpPr/>
            <p:nvPr/>
          </p:nvSpPr>
          <p:spPr>
            <a:xfrm>
              <a:off x="6118493" y="3964199"/>
              <a:ext cx="88449" cy="88371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0"/>
            <p:cNvSpPr/>
            <p:nvPr/>
          </p:nvSpPr>
          <p:spPr>
            <a:xfrm>
              <a:off x="1535093" y="3265257"/>
              <a:ext cx="205329" cy="194942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0"/>
            <p:cNvSpPr/>
            <p:nvPr/>
          </p:nvSpPr>
          <p:spPr>
            <a:xfrm>
              <a:off x="1667943" y="442532"/>
              <a:ext cx="205329" cy="194942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70"/>
          <p:cNvGrpSpPr/>
          <p:nvPr/>
        </p:nvGrpSpPr>
        <p:grpSpPr>
          <a:xfrm flipH="1">
            <a:off x="7880579" y="2059155"/>
            <a:ext cx="543432" cy="741197"/>
            <a:chOff x="2278754" y="3912467"/>
            <a:chExt cx="543432" cy="741197"/>
          </a:xfrm>
        </p:grpSpPr>
        <p:sp>
          <p:nvSpPr>
            <p:cNvPr id="1036" name="Google Shape;1036;p70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0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0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0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0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0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0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0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0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0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0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0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0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0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0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0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70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0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0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0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0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0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0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0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" name="Google Shape;1060;p70"/>
          <p:cNvGrpSpPr/>
          <p:nvPr/>
        </p:nvGrpSpPr>
        <p:grpSpPr>
          <a:xfrm flipH="1">
            <a:off x="1412772" y="4130692"/>
            <a:ext cx="541000" cy="741197"/>
            <a:chOff x="548547" y="2097130"/>
            <a:chExt cx="541000" cy="741197"/>
          </a:xfrm>
        </p:grpSpPr>
        <p:sp>
          <p:nvSpPr>
            <p:cNvPr id="1061" name="Google Shape;1061;p70"/>
            <p:cNvSpPr/>
            <p:nvPr/>
          </p:nvSpPr>
          <p:spPr>
            <a:xfrm>
              <a:off x="548547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0"/>
            <p:cNvSpPr/>
            <p:nvPr/>
          </p:nvSpPr>
          <p:spPr>
            <a:xfrm>
              <a:off x="726386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0"/>
            <p:cNvSpPr/>
            <p:nvPr/>
          </p:nvSpPr>
          <p:spPr>
            <a:xfrm>
              <a:off x="901605" y="2097130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0"/>
            <p:cNvSpPr/>
            <p:nvPr/>
          </p:nvSpPr>
          <p:spPr>
            <a:xfrm>
              <a:off x="1069340" y="2097130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0"/>
            <p:cNvSpPr/>
            <p:nvPr/>
          </p:nvSpPr>
          <p:spPr>
            <a:xfrm>
              <a:off x="548547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0"/>
            <p:cNvSpPr/>
            <p:nvPr/>
          </p:nvSpPr>
          <p:spPr>
            <a:xfrm>
              <a:off x="726386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0"/>
            <p:cNvSpPr/>
            <p:nvPr/>
          </p:nvSpPr>
          <p:spPr>
            <a:xfrm>
              <a:off x="901605" y="2242319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0"/>
            <p:cNvSpPr/>
            <p:nvPr/>
          </p:nvSpPr>
          <p:spPr>
            <a:xfrm>
              <a:off x="1069340" y="2242319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0"/>
            <p:cNvSpPr/>
            <p:nvPr/>
          </p:nvSpPr>
          <p:spPr>
            <a:xfrm>
              <a:off x="548547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0"/>
            <p:cNvSpPr/>
            <p:nvPr/>
          </p:nvSpPr>
          <p:spPr>
            <a:xfrm>
              <a:off x="726386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0"/>
            <p:cNvSpPr/>
            <p:nvPr/>
          </p:nvSpPr>
          <p:spPr>
            <a:xfrm>
              <a:off x="901605" y="2390035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0"/>
            <p:cNvSpPr/>
            <p:nvPr/>
          </p:nvSpPr>
          <p:spPr>
            <a:xfrm>
              <a:off x="1069340" y="2390035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0"/>
            <p:cNvSpPr/>
            <p:nvPr/>
          </p:nvSpPr>
          <p:spPr>
            <a:xfrm>
              <a:off x="548547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0"/>
            <p:cNvSpPr/>
            <p:nvPr/>
          </p:nvSpPr>
          <p:spPr>
            <a:xfrm>
              <a:off x="726386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0"/>
            <p:cNvSpPr/>
            <p:nvPr/>
          </p:nvSpPr>
          <p:spPr>
            <a:xfrm>
              <a:off x="901605" y="2535318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0"/>
            <p:cNvSpPr/>
            <p:nvPr/>
          </p:nvSpPr>
          <p:spPr>
            <a:xfrm>
              <a:off x="1069340" y="2535318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0"/>
            <p:cNvSpPr/>
            <p:nvPr/>
          </p:nvSpPr>
          <p:spPr>
            <a:xfrm>
              <a:off x="548547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0"/>
            <p:cNvSpPr/>
            <p:nvPr/>
          </p:nvSpPr>
          <p:spPr>
            <a:xfrm>
              <a:off x="726386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901605" y="2680507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0"/>
            <p:cNvSpPr/>
            <p:nvPr/>
          </p:nvSpPr>
          <p:spPr>
            <a:xfrm>
              <a:off x="1069340" y="2676391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548547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0"/>
            <p:cNvSpPr/>
            <p:nvPr/>
          </p:nvSpPr>
          <p:spPr>
            <a:xfrm>
              <a:off x="726386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901605" y="2815687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0"/>
            <p:cNvSpPr/>
            <p:nvPr/>
          </p:nvSpPr>
          <p:spPr>
            <a:xfrm>
              <a:off x="1069340" y="2815687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" name="Google Shape;1085;p70"/>
          <p:cNvGrpSpPr/>
          <p:nvPr/>
        </p:nvGrpSpPr>
        <p:grpSpPr>
          <a:xfrm flipH="1">
            <a:off x="5726954" y="313580"/>
            <a:ext cx="543432" cy="741197"/>
            <a:chOff x="2278754" y="3912467"/>
            <a:chExt cx="543432" cy="741197"/>
          </a:xfrm>
        </p:grpSpPr>
        <p:sp>
          <p:nvSpPr>
            <p:cNvPr id="1086" name="Google Shape;1086;p70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0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0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0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0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0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0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0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0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0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0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0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0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0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0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0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0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0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0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0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0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4" name="Google Shape;1114;p71"/>
          <p:cNvCxnSpPr>
            <a:stCxn id="1115" idx="0"/>
            <a:endCxn id="1116" idx="0"/>
          </p:cNvCxnSpPr>
          <p:nvPr/>
        </p:nvCxnSpPr>
        <p:spPr>
          <a:xfrm>
            <a:off x="4572013" y="1308532"/>
            <a:ext cx="0" cy="2774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7" name="Google Shape;1117;p71"/>
          <p:cNvSpPr txBox="1"/>
          <p:nvPr>
            <p:ph type="title"/>
          </p:nvPr>
        </p:nvSpPr>
        <p:spPr>
          <a:xfrm>
            <a:off x="125425" y="210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Seo : Mots </a:t>
            </a:r>
            <a:r>
              <a:rPr lang="en"/>
              <a:t>clés</a:t>
            </a:r>
            <a:endParaRPr/>
          </a:p>
        </p:txBody>
      </p:sp>
      <p:sp>
        <p:nvSpPr>
          <p:cNvPr id="1118" name="Google Shape;1118;p71"/>
          <p:cNvSpPr txBox="1"/>
          <p:nvPr>
            <p:ph idx="4294967295" type="subTitle"/>
          </p:nvPr>
        </p:nvSpPr>
        <p:spPr>
          <a:xfrm>
            <a:off x="5149250" y="1198675"/>
            <a:ext cx="1936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Promotion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9" name="Google Shape;1119;p71"/>
          <p:cNvSpPr txBox="1"/>
          <p:nvPr>
            <p:ph idx="4294967295" type="subTitle"/>
          </p:nvPr>
        </p:nvSpPr>
        <p:spPr>
          <a:xfrm>
            <a:off x="5199375" y="3412620"/>
            <a:ext cx="1936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magasin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0" name="Google Shape;1120;p71"/>
          <p:cNvSpPr txBox="1"/>
          <p:nvPr>
            <p:ph idx="4294967295" type="subTitle"/>
          </p:nvPr>
        </p:nvSpPr>
        <p:spPr>
          <a:xfrm>
            <a:off x="3402700" y="1738950"/>
            <a:ext cx="592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Fnac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1" name="Google Shape;1121;p71"/>
          <p:cNvSpPr txBox="1"/>
          <p:nvPr>
            <p:ph idx="4294967295" type="subTitle"/>
          </p:nvPr>
        </p:nvSpPr>
        <p:spPr>
          <a:xfrm>
            <a:off x="2008425" y="2839920"/>
            <a:ext cx="1936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Jeux vidéo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22" name="Google Shape;1122;p71"/>
          <p:cNvGrpSpPr/>
          <p:nvPr/>
        </p:nvGrpSpPr>
        <p:grpSpPr>
          <a:xfrm>
            <a:off x="6817704" y="321305"/>
            <a:ext cx="543432" cy="741197"/>
            <a:chOff x="2878829" y="3023092"/>
            <a:chExt cx="543432" cy="741197"/>
          </a:xfrm>
        </p:grpSpPr>
        <p:sp>
          <p:nvSpPr>
            <p:cNvPr id="1123" name="Google Shape;1123;p71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1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1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1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1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1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1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1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1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1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1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71"/>
          <p:cNvGrpSpPr/>
          <p:nvPr/>
        </p:nvGrpSpPr>
        <p:grpSpPr>
          <a:xfrm>
            <a:off x="8153509" y="3884130"/>
            <a:ext cx="541000" cy="741197"/>
            <a:chOff x="1148622" y="1207755"/>
            <a:chExt cx="541000" cy="741197"/>
          </a:xfrm>
        </p:grpSpPr>
        <p:sp>
          <p:nvSpPr>
            <p:cNvPr id="1148" name="Google Shape;1148;p71"/>
            <p:cNvSpPr/>
            <p:nvPr/>
          </p:nvSpPr>
          <p:spPr>
            <a:xfrm>
              <a:off x="1148622" y="1207755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1"/>
            <p:cNvSpPr/>
            <p:nvPr/>
          </p:nvSpPr>
          <p:spPr>
            <a:xfrm>
              <a:off x="1326461" y="1207755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1"/>
            <p:cNvSpPr/>
            <p:nvPr/>
          </p:nvSpPr>
          <p:spPr>
            <a:xfrm>
              <a:off x="1501680" y="1207755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1"/>
            <p:cNvSpPr/>
            <p:nvPr/>
          </p:nvSpPr>
          <p:spPr>
            <a:xfrm>
              <a:off x="1669415" y="1207755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1"/>
            <p:cNvSpPr/>
            <p:nvPr/>
          </p:nvSpPr>
          <p:spPr>
            <a:xfrm>
              <a:off x="1148622" y="1352944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1"/>
            <p:cNvSpPr/>
            <p:nvPr/>
          </p:nvSpPr>
          <p:spPr>
            <a:xfrm>
              <a:off x="1326461" y="1352944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1"/>
            <p:cNvSpPr/>
            <p:nvPr/>
          </p:nvSpPr>
          <p:spPr>
            <a:xfrm>
              <a:off x="1501680" y="1352944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1"/>
            <p:cNvSpPr/>
            <p:nvPr/>
          </p:nvSpPr>
          <p:spPr>
            <a:xfrm>
              <a:off x="1669415" y="1352944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1"/>
            <p:cNvSpPr/>
            <p:nvPr/>
          </p:nvSpPr>
          <p:spPr>
            <a:xfrm>
              <a:off x="1148622" y="150066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1"/>
            <p:cNvSpPr/>
            <p:nvPr/>
          </p:nvSpPr>
          <p:spPr>
            <a:xfrm>
              <a:off x="1326461" y="150066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1"/>
            <p:cNvSpPr/>
            <p:nvPr/>
          </p:nvSpPr>
          <p:spPr>
            <a:xfrm>
              <a:off x="1501680" y="1500660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1"/>
            <p:cNvSpPr/>
            <p:nvPr/>
          </p:nvSpPr>
          <p:spPr>
            <a:xfrm>
              <a:off x="1669415" y="1500660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1"/>
            <p:cNvSpPr/>
            <p:nvPr/>
          </p:nvSpPr>
          <p:spPr>
            <a:xfrm>
              <a:off x="1148622" y="1645943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1"/>
            <p:cNvSpPr/>
            <p:nvPr/>
          </p:nvSpPr>
          <p:spPr>
            <a:xfrm>
              <a:off x="1326461" y="1645943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1501680" y="1645943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1"/>
            <p:cNvSpPr/>
            <p:nvPr/>
          </p:nvSpPr>
          <p:spPr>
            <a:xfrm>
              <a:off x="1669415" y="1645943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1"/>
            <p:cNvSpPr/>
            <p:nvPr/>
          </p:nvSpPr>
          <p:spPr>
            <a:xfrm>
              <a:off x="1148622" y="1787016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1326461" y="1787016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1"/>
            <p:cNvSpPr/>
            <p:nvPr/>
          </p:nvSpPr>
          <p:spPr>
            <a:xfrm>
              <a:off x="1501680" y="1791132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1"/>
            <p:cNvSpPr/>
            <p:nvPr/>
          </p:nvSpPr>
          <p:spPr>
            <a:xfrm>
              <a:off x="1669415" y="1787016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1148622" y="192631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1"/>
            <p:cNvSpPr/>
            <p:nvPr/>
          </p:nvSpPr>
          <p:spPr>
            <a:xfrm>
              <a:off x="1326461" y="192631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1501680" y="1926312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1669415" y="1926312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71"/>
          <p:cNvGrpSpPr/>
          <p:nvPr/>
        </p:nvGrpSpPr>
        <p:grpSpPr>
          <a:xfrm>
            <a:off x="984079" y="4198280"/>
            <a:ext cx="543432" cy="741197"/>
            <a:chOff x="2878829" y="3023092"/>
            <a:chExt cx="543432" cy="741197"/>
          </a:xfrm>
        </p:grpSpPr>
        <p:sp>
          <p:nvSpPr>
            <p:cNvPr id="1173" name="Google Shape;1173;p71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1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1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1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1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1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1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1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1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1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71"/>
          <p:cNvGrpSpPr/>
          <p:nvPr/>
        </p:nvGrpSpPr>
        <p:grpSpPr>
          <a:xfrm flipH="1">
            <a:off x="2179342" y="285902"/>
            <a:ext cx="5932078" cy="4468002"/>
            <a:chOff x="4479125" y="1041049"/>
            <a:chExt cx="1877656" cy="1414283"/>
          </a:xfrm>
        </p:grpSpPr>
        <p:sp>
          <p:nvSpPr>
            <p:cNvPr id="1198" name="Google Shape;1198;p71"/>
            <p:cNvSpPr/>
            <p:nvPr/>
          </p:nvSpPr>
          <p:spPr>
            <a:xfrm>
              <a:off x="6274625" y="2374162"/>
              <a:ext cx="82156" cy="81170"/>
            </a:xfrm>
            <a:custGeom>
              <a:rect b="b" l="l" r="r" t="t"/>
              <a:pathLst>
                <a:path extrusionOk="0" fill="none" h="2116" w="2142">
                  <a:moveTo>
                    <a:pt x="1901" y="884"/>
                  </a:moveTo>
                  <a:cubicBezTo>
                    <a:pt x="2142" y="1553"/>
                    <a:pt x="1473" y="2115"/>
                    <a:pt x="804" y="2008"/>
                  </a:cubicBezTo>
                  <a:cubicBezTo>
                    <a:pt x="563" y="1901"/>
                    <a:pt x="242" y="1660"/>
                    <a:pt x="242" y="1339"/>
                  </a:cubicBezTo>
                  <a:cubicBezTo>
                    <a:pt x="1" y="670"/>
                    <a:pt x="563" y="1"/>
                    <a:pt x="1232" y="215"/>
                  </a:cubicBezTo>
                  <a:cubicBezTo>
                    <a:pt x="1580" y="322"/>
                    <a:pt x="1901" y="563"/>
                    <a:pt x="1901" y="884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1"/>
            <p:cNvSpPr/>
            <p:nvPr/>
          </p:nvSpPr>
          <p:spPr>
            <a:xfrm>
              <a:off x="4640400" y="2418525"/>
              <a:ext cx="22775" cy="22100"/>
            </a:xfrm>
            <a:custGeom>
              <a:rect b="b" l="l" r="r" t="t"/>
              <a:pathLst>
                <a:path extrusionOk="0" fill="none" h="884" w="911">
                  <a:moveTo>
                    <a:pt x="910" y="455"/>
                  </a:moveTo>
                  <a:cubicBezTo>
                    <a:pt x="910" y="669"/>
                    <a:pt x="669" y="884"/>
                    <a:pt x="455" y="884"/>
                  </a:cubicBezTo>
                  <a:cubicBezTo>
                    <a:pt x="241" y="884"/>
                    <a:pt x="0" y="669"/>
                    <a:pt x="0" y="455"/>
                  </a:cubicBezTo>
                  <a:cubicBezTo>
                    <a:pt x="0" y="107"/>
                    <a:pt x="241" y="0"/>
                    <a:pt x="455" y="0"/>
                  </a:cubicBezTo>
                  <a:cubicBezTo>
                    <a:pt x="669" y="0"/>
                    <a:pt x="910" y="107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1"/>
            <p:cNvSpPr/>
            <p:nvPr/>
          </p:nvSpPr>
          <p:spPr>
            <a:xfrm>
              <a:off x="5392977" y="1041049"/>
              <a:ext cx="22100" cy="22775"/>
            </a:xfrm>
            <a:custGeom>
              <a:rect b="b" l="l" r="r" t="t"/>
              <a:pathLst>
                <a:path extrusionOk="0" fill="none" h="911" w="884">
                  <a:moveTo>
                    <a:pt x="884" y="456"/>
                  </a:moveTo>
                  <a:cubicBezTo>
                    <a:pt x="884" y="804"/>
                    <a:pt x="669" y="911"/>
                    <a:pt x="455" y="911"/>
                  </a:cubicBezTo>
                  <a:cubicBezTo>
                    <a:pt x="107" y="911"/>
                    <a:pt x="0" y="804"/>
                    <a:pt x="0" y="456"/>
                  </a:cubicBezTo>
                  <a:cubicBezTo>
                    <a:pt x="0" y="242"/>
                    <a:pt x="107" y="1"/>
                    <a:pt x="455" y="1"/>
                  </a:cubicBezTo>
                  <a:cubicBezTo>
                    <a:pt x="669" y="1"/>
                    <a:pt x="884" y="242"/>
                    <a:pt x="884" y="45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1"/>
            <p:cNvSpPr/>
            <p:nvPr/>
          </p:nvSpPr>
          <p:spPr>
            <a:xfrm>
              <a:off x="4479125" y="1922025"/>
              <a:ext cx="50225" cy="50200"/>
            </a:xfrm>
            <a:custGeom>
              <a:rect b="b" l="l" r="r" t="t"/>
              <a:pathLst>
                <a:path extrusionOk="0" fill="none" h="2008" w="2009">
                  <a:moveTo>
                    <a:pt x="1874" y="803"/>
                  </a:moveTo>
                  <a:cubicBezTo>
                    <a:pt x="2008" y="1472"/>
                    <a:pt x="1446" y="2008"/>
                    <a:pt x="777" y="1901"/>
                  </a:cubicBezTo>
                  <a:cubicBezTo>
                    <a:pt x="429" y="1794"/>
                    <a:pt x="215" y="1579"/>
                    <a:pt x="108" y="1231"/>
                  </a:cubicBezTo>
                  <a:cubicBezTo>
                    <a:pt x="1" y="562"/>
                    <a:pt x="536" y="0"/>
                    <a:pt x="1205" y="134"/>
                  </a:cubicBezTo>
                  <a:cubicBezTo>
                    <a:pt x="1553" y="241"/>
                    <a:pt x="1767" y="455"/>
                    <a:pt x="1874" y="803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71"/>
          <p:cNvGrpSpPr/>
          <p:nvPr/>
        </p:nvGrpSpPr>
        <p:grpSpPr>
          <a:xfrm>
            <a:off x="4057488" y="1308532"/>
            <a:ext cx="1029112" cy="2881850"/>
            <a:chOff x="3772800" y="1308388"/>
            <a:chExt cx="1598497" cy="2881850"/>
          </a:xfrm>
        </p:grpSpPr>
        <p:sp>
          <p:nvSpPr>
            <p:cNvPr id="1115" name="Google Shape;1115;p71"/>
            <p:cNvSpPr/>
            <p:nvPr/>
          </p:nvSpPr>
          <p:spPr>
            <a:xfrm>
              <a:off x="4048200" y="1308388"/>
              <a:ext cx="1047600" cy="214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20124D"/>
                </a:gs>
                <a:gs pos="100000">
                  <a:srgbClr val="EA9999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1"/>
            <p:cNvSpPr/>
            <p:nvPr/>
          </p:nvSpPr>
          <p:spPr>
            <a:xfrm rot="10800000">
              <a:off x="4048200" y="2964561"/>
              <a:ext cx="1047600" cy="214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20124D"/>
                </a:gs>
                <a:gs pos="100000">
                  <a:srgbClr val="EA9999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1"/>
            <p:cNvSpPr/>
            <p:nvPr/>
          </p:nvSpPr>
          <p:spPr>
            <a:xfrm>
              <a:off x="4048200" y="2412503"/>
              <a:ext cx="1047600" cy="214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20124D"/>
                </a:gs>
                <a:gs pos="100000">
                  <a:srgbClr val="EA9999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1"/>
            <p:cNvSpPr/>
            <p:nvPr/>
          </p:nvSpPr>
          <p:spPr>
            <a:xfrm rot="10800000">
              <a:off x="4048200" y="1860445"/>
              <a:ext cx="1047600" cy="214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20124D"/>
                </a:gs>
                <a:gs pos="100000">
                  <a:srgbClr val="EA9999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1"/>
            <p:cNvSpPr/>
            <p:nvPr/>
          </p:nvSpPr>
          <p:spPr>
            <a:xfrm>
              <a:off x="4048200" y="3516619"/>
              <a:ext cx="1047600" cy="214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20124D"/>
                </a:gs>
                <a:gs pos="100000">
                  <a:srgbClr val="EA9999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7" name="Google Shape;1207;p71"/>
            <p:cNvCxnSpPr>
              <a:stCxn id="1115" idx="3"/>
            </p:cNvCxnSpPr>
            <p:nvPr/>
          </p:nvCxnSpPr>
          <p:spPr>
            <a:xfrm>
              <a:off x="5095800" y="1415638"/>
              <a:ext cx="275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5095800" y="2519738"/>
              <a:ext cx="275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5095897" y="4190238"/>
              <a:ext cx="275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210" name="Google Shape;1210;p71"/>
            <p:cNvCxnSpPr/>
            <p:nvPr/>
          </p:nvCxnSpPr>
          <p:spPr>
            <a:xfrm rot="10800000">
              <a:off x="3772800" y="3071788"/>
              <a:ext cx="275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211" name="Google Shape;1211;p71"/>
            <p:cNvCxnSpPr/>
            <p:nvPr/>
          </p:nvCxnSpPr>
          <p:spPr>
            <a:xfrm rot="10800000">
              <a:off x="3772800" y="1967688"/>
              <a:ext cx="275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cxnSp>
        <p:nvCxnSpPr>
          <p:cNvPr id="1212" name="Google Shape;1212;p71"/>
          <p:cNvCxnSpPr/>
          <p:nvPr/>
        </p:nvCxnSpPr>
        <p:spPr>
          <a:xfrm>
            <a:off x="3460050" y="1096050"/>
            <a:ext cx="2199300" cy="14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71"/>
          <p:cNvCxnSpPr/>
          <p:nvPr/>
        </p:nvCxnSpPr>
        <p:spPr>
          <a:xfrm rot="10800000">
            <a:off x="4563250" y="759450"/>
            <a:ext cx="0" cy="33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71"/>
          <p:cNvCxnSpPr/>
          <p:nvPr/>
        </p:nvCxnSpPr>
        <p:spPr>
          <a:xfrm>
            <a:off x="4909311" y="1969595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15" name="Google Shape;1215;p71"/>
          <p:cNvCxnSpPr/>
          <p:nvPr/>
        </p:nvCxnSpPr>
        <p:spPr>
          <a:xfrm>
            <a:off x="4909311" y="3067245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16" name="Google Shape;1216;p71"/>
          <p:cNvCxnSpPr/>
          <p:nvPr/>
        </p:nvCxnSpPr>
        <p:spPr>
          <a:xfrm rot="10800000">
            <a:off x="4057541" y="1425245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17" name="Google Shape;1217;p71"/>
          <p:cNvCxnSpPr/>
          <p:nvPr/>
        </p:nvCxnSpPr>
        <p:spPr>
          <a:xfrm rot="10800000">
            <a:off x="4057541" y="3647945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18" name="Google Shape;1218;p71"/>
          <p:cNvCxnSpPr/>
          <p:nvPr/>
        </p:nvCxnSpPr>
        <p:spPr>
          <a:xfrm rot="10800000">
            <a:off x="4057541" y="2519895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16" name="Google Shape;1116;p71"/>
          <p:cNvSpPr/>
          <p:nvPr/>
        </p:nvSpPr>
        <p:spPr>
          <a:xfrm>
            <a:off x="4234866" y="4083126"/>
            <a:ext cx="674400" cy="214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0124D"/>
              </a:gs>
              <a:gs pos="100000">
                <a:srgbClr val="EA9999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9" name="Google Shape;1219;p71"/>
          <p:cNvCxnSpPr/>
          <p:nvPr/>
        </p:nvCxnSpPr>
        <p:spPr>
          <a:xfrm rot="10800000">
            <a:off x="4057541" y="4190370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20" name="Google Shape;1220;p71"/>
          <p:cNvCxnSpPr/>
          <p:nvPr/>
        </p:nvCxnSpPr>
        <p:spPr>
          <a:xfrm>
            <a:off x="4909298" y="3647957"/>
            <a:ext cx="17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21" name="Google Shape;1221;p71"/>
          <p:cNvSpPr txBox="1"/>
          <p:nvPr>
            <p:ph idx="4294967295" type="subTitle"/>
          </p:nvPr>
        </p:nvSpPr>
        <p:spPr>
          <a:xfrm>
            <a:off x="3230800" y="1198675"/>
            <a:ext cx="7641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Article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2" name="Google Shape;1222;p71"/>
          <p:cNvSpPr txBox="1"/>
          <p:nvPr>
            <p:ph idx="4294967295" type="subTitle"/>
          </p:nvPr>
        </p:nvSpPr>
        <p:spPr>
          <a:xfrm>
            <a:off x="5149200" y="1738950"/>
            <a:ext cx="861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Produit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3" name="Google Shape;1223;p71"/>
          <p:cNvSpPr txBox="1"/>
          <p:nvPr>
            <p:ph idx="4294967295" type="subTitle"/>
          </p:nvPr>
        </p:nvSpPr>
        <p:spPr>
          <a:xfrm>
            <a:off x="2908450" y="2325050"/>
            <a:ext cx="10863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Nouveauté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4" name="Google Shape;1224;p71"/>
          <p:cNvSpPr txBox="1"/>
          <p:nvPr>
            <p:ph idx="4294967295" type="subTitle"/>
          </p:nvPr>
        </p:nvSpPr>
        <p:spPr>
          <a:xfrm>
            <a:off x="5149350" y="2279225"/>
            <a:ext cx="825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Promo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5" name="Google Shape;1225;p71"/>
          <p:cNvSpPr txBox="1"/>
          <p:nvPr>
            <p:ph idx="4294967295" type="subTitle"/>
          </p:nvPr>
        </p:nvSpPr>
        <p:spPr>
          <a:xfrm>
            <a:off x="5149350" y="2845925"/>
            <a:ext cx="2499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Bureautique / </a:t>
            </a: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informatique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6" name="Google Shape;1226;p71"/>
          <p:cNvSpPr txBox="1"/>
          <p:nvPr>
            <p:ph idx="4294967295" type="subTitle"/>
          </p:nvPr>
        </p:nvSpPr>
        <p:spPr>
          <a:xfrm>
            <a:off x="2058550" y="3412620"/>
            <a:ext cx="1936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console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7" name="Google Shape;1227;p71"/>
          <p:cNvSpPr txBox="1"/>
          <p:nvPr>
            <p:ph idx="4294967295" type="subTitle"/>
          </p:nvPr>
        </p:nvSpPr>
        <p:spPr>
          <a:xfrm>
            <a:off x="2081663" y="3985320"/>
            <a:ext cx="1936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Billet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8" name="Google Shape;1228;p71"/>
          <p:cNvSpPr txBox="1"/>
          <p:nvPr>
            <p:ph idx="4294967295" type="subTitle"/>
          </p:nvPr>
        </p:nvSpPr>
        <p:spPr>
          <a:xfrm>
            <a:off x="5117588" y="3995520"/>
            <a:ext cx="1936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C3B1"/>
                </a:solidFill>
                <a:latin typeface="Oswald"/>
                <a:ea typeface="Oswald"/>
                <a:cs typeface="Oswald"/>
                <a:sym typeface="Oswald"/>
              </a:rPr>
              <a:t>Spectacle</a:t>
            </a:r>
            <a:endParaRPr sz="1800">
              <a:solidFill>
                <a:srgbClr val="00C3B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title"/>
          </p:nvPr>
        </p:nvSpPr>
        <p:spPr>
          <a:xfrm>
            <a:off x="0" y="253650"/>
            <a:ext cx="239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choix :</a:t>
            </a:r>
            <a:endParaRPr/>
          </a:p>
        </p:txBody>
      </p:sp>
      <p:pic>
        <p:nvPicPr>
          <p:cNvPr id="371" name="Google Shape;3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825" y="111523"/>
            <a:ext cx="2078250" cy="214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50" y="1459675"/>
            <a:ext cx="4828701" cy="222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367" y="2815750"/>
            <a:ext cx="4505083" cy="22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/>
        </p:nvSpPr>
        <p:spPr>
          <a:xfrm>
            <a:off x="1248675" y="1028700"/>
            <a:ext cx="21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Home page</a:t>
            </a:r>
            <a:endParaRPr b="1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5552850" y="2298600"/>
            <a:ext cx="26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Landing</a:t>
            </a:r>
            <a:r>
              <a:rPr b="1" lang="en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 page</a:t>
            </a:r>
            <a:endParaRPr b="1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2"/>
          <p:cNvSpPr txBox="1"/>
          <p:nvPr>
            <p:ph type="title"/>
          </p:nvPr>
        </p:nvSpPr>
        <p:spPr>
          <a:xfrm>
            <a:off x="4624763" y="28590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</a:t>
            </a:r>
            <a:endParaRPr/>
          </a:p>
        </p:txBody>
      </p:sp>
      <p:sp>
        <p:nvSpPr>
          <p:cNvPr id="1234" name="Google Shape;1234;p72"/>
          <p:cNvSpPr txBox="1"/>
          <p:nvPr>
            <p:ph idx="3" type="title"/>
          </p:nvPr>
        </p:nvSpPr>
        <p:spPr>
          <a:xfrm>
            <a:off x="2295763" y="28590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</a:t>
            </a:r>
            <a:endParaRPr/>
          </a:p>
        </p:txBody>
      </p:sp>
      <p:grpSp>
        <p:nvGrpSpPr>
          <p:cNvPr id="1235" name="Google Shape;1235;p72"/>
          <p:cNvGrpSpPr/>
          <p:nvPr/>
        </p:nvGrpSpPr>
        <p:grpSpPr>
          <a:xfrm>
            <a:off x="8832649" y="224676"/>
            <a:ext cx="80672" cy="1321569"/>
            <a:chOff x="240800" y="2611388"/>
            <a:chExt cx="14075" cy="245512"/>
          </a:xfrm>
        </p:grpSpPr>
        <p:sp>
          <p:nvSpPr>
            <p:cNvPr id="1236" name="Google Shape;1236;p72"/>
            <p:cNvSpPr/>
            <p:nvPr/>
          </p:nvSpPr>
          <p:spPr>
            <a:xfrm>
              <a:off x="241875" y="2611388"/>
              <a:ext cx="11398" cy="139107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2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2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2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72"/>
          <p:cNvGrpSpPr/>
          <p:nvPr/>
        </p:nvGrpSpPr>
        <p:grpSpPr>
          <a:xfrm>
            <a:off x="398574" y="3677551"/>
            <a:ext cx="80672" cy="1321569"/>
            <a:chOff x="240800" y="2611388"/>
            <a:chExt cx="14075" cy="245512"/>
          </a:xfrm>
        </p:grpSpPr>
        <p:sp>
          <p:nvSpPr>
            <p:cNvPr id="1241" name="Google Shape;1241;p72"/>
            <p:cNvSpPr/>
            <p:nvPr/>
          </p:nvSpPr>
          <p:spPr>
            <a:xfrm>
              <a:off x="241875" y="2611388"/>
              <a:ext cx="11398" cy="139107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2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2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2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p72"/>
          <p:cNvGrpSpPr/>
          <p:nvPr/>
        </p:nvGrpSpPr>
        <p:grpSpPr>
          <a:xfrm>
            <a:off x="7285354" y="694130"/>
            <a:ext cx="543432" cy="741197"/>
            <a:chOff x="2878829" y="3023092"/>
            <a:chExt cx="543432" cy="741197"/>
          </a:xfrm>
        </p:grpSpPr>
        <p:sp>
          <p:nvSpPr>
            <p:cNvPr id="1246" name="Google Shape;1246;p72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2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2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2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2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2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2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2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2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2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2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2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2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2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2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2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2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2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2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2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2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2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2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2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72"/>
          <p:cNvGrpSpPr/>
          <p:nvPr/>
        </p:nvGrpSpPr>
        <p:grpSpPr>
          <a:xfrm>
            <a:off x="449509" y="368055"/>
            <a:ext cx="541000" cy="741197"/>
            <a:chOff x="1148622" y="1207755"/>
            <a:chExt cx="541000" cy="741197"/>
          </a:xfrm>
        </p:grpSpPr>
        <p:sp>
          <p:nvSpPr>
            <p:cNvPr id="1271" name="Google Shape;1271;p72"/>
            <p:cNvSpPr/>
            <p:nvPr/>
          </p:nvSpPr>
          <p:spPr>
            <a:xfrm>
              <a:off x="1148622" y="1207755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2"/>
            <p:cNvSpPr/>
            <p:nvPr/>
          </p:nvSpPr>
          <p:spPr>
            <a:xfrm>
              <a:off x="1326461" y="1207755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2"/>
            <p:cNvSpPr/>
            <p:nvPr/>
          </p:nvSpPr>
          <p:spPr>
            <a:xfrm>
              <a:off x="1501680" y="1207755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2"/>
            <p:cNvSpPr/>
            <p:nvPr/>
          </p:nvSpPr>
          <p:spPr>
            <a:xfrm>
              <a:off x="1669415" y="1207755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2"/>
            <p:cNvSpPr/>
            <p:nvPr/>
          </p:nvSpPr>
          <p:spPr>
            <a:xfrm>
              <a:off x="1148622" y="1352944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2"/>
            <p:cNvSpPr/>
            <p:nvPr/>
          </p:nvSpPr>
          <p:spPr>
            <a:xfrm>
              <a:off x="1326461" y="1352944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2"/>
            <p:cNvSpPr/>
            <p:nvPr/>
          </p:nvSpPr>
          <p:spPr>
            <a:xfrm>
              <a:off x="1501680" y="1352944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2"/>
            <p:cNvSpPr/>
            <p:nvPr/>
          </p:nvSpPr>
          <p:spPr>
            <a:xfrm>
              <a:off x="1669415" y="1352944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2"/>
            <p:cNvSpPr/>
            <p:nvPr/>
          </p:nvSpPr>
          <p:spPr>
            <a:xfrm>
              <a:off x="1148622" y="150066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2"/>
            <p:cNvSpPr/>
            <p:nvPr/>
          </p:nvSpPr>
          <p:spPr>
            <a:xfrm>
              <a:off x="1326461" y="150066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2"/>
            <p:cNvSpPr/>
            <p:nvPr/>
          </p:nvSpPr>
          <p:spPr>
            <a:xfrm>
              <a:off x="1501680" y="1500660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2"/>
            <p:cNvSpPr/>
            <p:nvPr/>
          </p:nvSpPr>
          <p:spPr>
            <a:xfrm>
              <a:off x="1669415" y="1500660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2"/>
            <p:cNvSpPr/>
            <p:nvPr/>
          </p:nvSpPr>
          <p:spPr>
            <a:xfrm>
              <a:off x="1148622" y="1645943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2"/>
            <p:cNvSpPr/>
            <p:nvPr/>
          </p:nvSpPr>
          <p:spPr>
            <a:xfrm>
              <a:off x="1326461" y="1645943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2"/>
            <p:cNvSpPr/>
            <p:nvPr/>
          </p:nvSpPr>
          <p:spPr>
            <a:xfrm>
              <a:off x="1501680" y="1645943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2"/>
            <p:cNvSpPr/>
            <p:nvPr/>
          </p:nvSpPr>
          <p:spPr>
            <a:xfrm>
              <a:off x="1669415" y="1645943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2"/>
            <p:cNvSpPr/>
            <p:nvPr/>
          </p:nvSpPr>
          <p:spPr>
            <a:xfrm>
              <a:off x="1148622" y="1787016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2"/>
            <p:cNvSpPr/>
            <p:nvPr/>
          </p:nvSpPr>
          <p:spPr>
            <a:xfrm>
              <a:off x="1326461" y="1787016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2"/>
            <p:cNvSpPr/>
            <p:nvPr/>
          </p:nvSpPr>
          <p:spPr>
            <a:xfrm>
              <a:off x="1501680" y="1791132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2"/>
            <p:cNvSpPr/>
            <p:nvPr/>
          </p:nvSpPr>
          <p:spPr>
            <a:xfrm>
              <a:off x="1669415" y="1787016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2"/>
            <p:cNvSpPr/>
            <p:nvPr/>
          </p:nvSpPr>
          <p:spPr>
            <a:xfrm>
              <a:off x="1148622" y="192631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2"/>
            <p:cNvSpPr/>
            <p:nvPr/>
          </p:nvSpPr>
          <p:spPr>
            <a:xfrm>
              <a:off x="1326461" y="192631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2"/>
            <p:cNvSpPr/>
            <p:nvPr/>
          </p:nvSpPr>
          <p:spPr>
            <a:xfrm>
              <a:off x="1501680" y="1926312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2"/>
            <p:cNvSpPr/>
            <p:nvPr/>
          </p:nvSpPr>
          <p:spPr>
            <a:xfrm>
              <a:off x="1669415" y="1926312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5" name="Google Shape;1295;p72"/>
          <p:cNvGrpSpPr/>
          <p:nvPr/>
        </p:nvGrpSpPr>
        <p:grpSpPr>
          <a:xfrm>
            <a:off x="7285354" y="4606955"/>
            <a:ext cx="543432" cy="741197"/>
            <a:chOff x="2878829" y="3023092"/>
            <a:chExt cx="543432" cy="741197"/>
          </a:xfrm>
        </p:grpSpPr>
        <p:sp>
          <p:nvSpPr>
            <p:cNvPr id="1296" name="Google Shape;1296;p72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2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2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2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72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72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2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2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2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2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2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2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2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2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2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2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2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2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2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2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2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2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2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2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Google Shape;1320;p72"/>
          <p:cNvGrpSpPr/>
          <p:nvPr/>
        </p:nvGrpSpPr>
        <p:grpSpPr>
          <a:xfrm flipH="1">
            <a:off x="2900567" y="285902"/>
            <a:ext cx="5932078" cy="4468002"/>
            <a:chOff x="4479125" y="1041049"/>
            <a:chExt cx="1877656" cy="1414283"/>
          </a:xfrm>
        </p:grpSpPr>
        <p:sp>
          <p:nvSpPr>
            <p:cNvPr id="1321" name="Google Shape;1321;p72"/>
            <p:cNvSpPr/>
            <p:nvPr/>
          </p:nvSpPr>
          <p:spPr>
            <a:xfrm>
              <a:off x="6274625" y="2374162"/>
              <a:ext cx="82156" cy="81170"/>
            </a:xfrm>
            <a:custGeom>
              <a:rect b="b" l="l" r="r" t="t"/>
              <a:pathLst>
                <a:path extrusionOk="0" fill="none" h="2116" w="2142">
                  <a:moveTo>
                    <a:pt x="1901" y="884"/>
                  </a:moveTo>
                  <a:cubicBezTo>
                    <a:pt x="2142" y="1553"/>
                    <a:pt x="1473" y="2115"/>
                    <a:pt x="804" y="2008"/>
                  </a:cubicBezTo>
                  <a:cubicBezTo>
                    <a:pt x="563" y="1901"/>
                    <a:pt x="242" y="1660"/>
                    <a:pt x="242" y="1339"/>
                  </a:cubicBezTo>
                  <a:cubicBezTo>
                    <a:pt x="1" y="670"/>
                    <a:pt x="563" y="1"/>
                    <a:pt x="1232" y="215"/>
                  </a:cubicBezTo>
                  <a:cubicBezTo>
                    <a:pt x="1580" y="322"/>
                    <a:pt x="1901" y="563"/>
                    <a:pt x="1901" y="884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2"/>
            <p:cNvSpPr/>
            <p:nvPr/>
          </p:nvSpPr>
          <p:spPr>
            <a:xfrm>
              <a:off x="4640400" y="2418525"/>
              <a:ext cx="22775" cy="22100"/>
            </a:xfrm>
            <a:custGeom>
              <a:rect b="b" l="l" r="r" t="t"/>
              <a:pathLst>
                <a:path extrusionOk="0" fill="none" h="884" w="911">
                  <a:moveTo>
                    <a:pt x="910" y="455"/>
                  </a:moveTo>
                  <a:cubicBezTo>
                    <a:pt x="910" y="669"/>
                    <a:pt x="669" y="884"/>
                    <a:pt x="455" y="884"/>
                  </a:cubicBezTo>
                  <a:cubicBezTo>
                    <a:pt x="241" y="884"/>
                    <a:pt x="0" y="669"/>
                    <a:pt x="0" y="455"/>
                  </a:cubicBezTo>
                  <a:cubicBezTo>
                    <a:pt x="0" y="107"/>
                    <a:pt x="241" y="0"/>
                    <a:pt x="455" y="0"/>
                  </a:cubicBezTo>
                  <a:cubicBezTo>
                    <a:pt x="669" y="0"/>
                    <a:pt x="910" y="107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2"/>
            <p:cNvSpPr/>
            <p:nvPr/>
          </p:nvSpPr>
          <p:spPr>
            <a:xfrm>
              <a:off x="5392977" y="1041049"/>
              <a:ext cx="22100" cy="22775"/>
            </a:xfrm>
            <a:custGeom>
              <a:rect b="b" l="l" r="r" t="t"/>
              <a:pathLst>
                <a:path extrusionOk="0" fill="none" h="911" w="884">
                  <a:moveTo>
                    <a:pt x="884" y="456"/>
                  </a:moveTo>
                  <a:cubicBezTo>
                    <a:pt x="884" y="804"/>
                    <a:pt x="669" y="911"/>
                    <a:pt x="455" y="911"/>
                  </a:cubicBezTo>
                  <a:cubicBezTo>
                    <a:pt x="107" y="911"/>
                    <a:pt x="0" y="804"/>
                    <a:pt x="0" y="456"/>
                  </a:cubicBezTo>
                  <a:cubicBezTo>
                    <a:pt x="0" y="242"/>
                    <a:pt x="107" y="1"/>
                    <a:pt x="455" y="1"/>
                  </a:cubicBezTo>
                  <a:cubicBezTo>
                    <a:pt x="669" y="1"/>
                    <a:pt x="884" y="242"/>
                    <a:pt x="884" y="45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2"/>
            <p:cNvSpPr/>
            <p:nvPr/>
          </p:nvSpPr>
          <p:spPr>
            <a:xfrm>
              <a:off x="4479125" y="1922025"/>
              <a:ext cx="50225" cy="50200"/>
            </a:xfrm>
            <a:custGeom>
              <a:rect b="b" l="l" r="r" t="t"/>
              <a:pathLst>
                <a:path extrusionOk="0" fill="none" h="2008" w="2009">
                  <a:moveTo>
                    <a:pt x="1874" y="803"/>
                  </a:moveTo>
                  <a:cubicBezTo>
                    <a:pt x="2008" y="1472"/>
                    <a:pt x="1446" y="2008"/>
                    <a:pt x="777" y="1901"/>
                  </a:cubicBezTo>
                  <a:cubicBezTo>
                    <a:pt x="429" y="1794"/>
                    <a:pt x="215" y="1579"/>
                    <a:pt x="108" y="1231"/>
                  </a:cubicBezTo>
                  <a:cubicBezTo>
                    <a:pt x="1" y="562"/>
                    <a:pt x="536" y="0"/>
                    <a:pt x="1205" y="134"/>
                  </a:cubicBezTo>
                  <a:cubicBezTo>
                    <a:pt x="1553" y="241"/>
                    <a:pt x="1767" y="455"/>
                    <a:pt x="1874" y="803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72"/>
          <p:cNvSpPr txBox="1"/>
          <p:nvPr>
            <p:ph type="title"/>
          </p:nvPr>
        </p:nvSpPr>
        <p:spPr>
          <a:xfrm>
            <a:off x="3265075" y="264300"/>
            <a:ext cx="25017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1326" name="Google Shape;1326;p72"/>
          <p:cNvSpPr txBox="1"/>
          <p:nvPr/>
        </p:nvSpPr>
        <p:spPr>
          <a:xfrm>
            <a:off x="1057050" y="1790550"/>
            <a:ext cx="34173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Raleway"/>
              <a:buChar char="●"/>
            </a:pPr>
            <a:r>
              <a:rPr lang="en" sz="1700">
                <a:solidFill>
                  <a:srgbClr val="F2F2F2"/>
                </a:solidFill>
              </a:rPr>
              <a:t>Fnac Accueil</a:t>
            </a:r>
            <a:endParaRPr sz="1700">
              <a:solidFill>
                <a:srgbClr val="F2F2F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Raleway"/>
              <a:buChar char="●"/>
            </a:pPr>
            <a:r>
              <a:rPr lang="en" sz="1700">
                <a:solidFill>
                  <a:srgbClr val="F2F2F2"/>
                </a:solidFill>
              </a:rPr>
              <a:t>Fnac trouvez vos articles</a:t>
            </a:r>
            <a:endParaRPr sz="1700">
              <a:solidFill>
                <a:srgbClr val="F2F2F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Raleway"/>
              <a:buChar char="●"/>
            </a:pPr>
            <a:r>
              <a:rPr lang="en" sz="1700">
                <a:solidFill>
                  <a:srgbClr val="F2F2F2"/>
                </a:solidFill>
              </a:rPr>
              <a:t>Fnac trouvez vos produits</a:t>
            </a:r>
            <a:endParaRPr sz="1700">
              <a:solidFill>
                <a:srgbClr val="F2F2F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Raleway"/>
              <a:buChar char="●"/>
            </a:pPr>
            <a:r>
              <a:rPr lang="en" sz="1700">
                <a:solidFill>
                  <a:srgbClr val="F2F2F2"/>
                </a:solidFill>
              </a:rPr>
              <a:t>Fnac Magasin</a:t>
            </a:r>
            <a:endParaRPr sz="1700">
              <a:solidFill>
                <a:srgbClr val="F2F2F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7" name="Google Shape;1327;p72"/>
          <p:cNvSpPr txBox="1"/>
          <p:nvPr/>
        </p:nvSpPr>
        <p:spPr>
          <a:xfrm>
            <a:off x="4655150" y="1711575"/>
            <a:ext cx="34173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Raleway"/>
              <a:buChar char="●"/>
            </a:pPr>
            <a:r>
              <a:rPr lang="en" sz="1700">
                <a:solidFill>
                  <a:srgbClr val="F2F2F2"/>
                </a:solidFill>
              </a:rPr>
              <a:t>nom de chaque catégorie de produit </a:t>
            </a:r>
            <a:endParaRPr sz="1700">
              <a:solidFill>
                <a:srgbClr val="F2F2F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Raleway"/>
              <a:buChar char="●"/>
            </a:pPr>
            <a:r>
              <a:rPr lang="en" sz="1700">
                <a:solidFill>
                  <a:srgbClr val="F2F2F2"/>
                </a:solidFill>
              </a:rPr>
              <a:t>Nos promos choc</a:t>
            </a:r>
            <a:endParaRPr sz="1700">
              <a:solidFill>
                <a:srgbClr val="F2F2F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Raleway"/>
              <a:buChar char="●"/>
            </a:pPr>
            <a:r>
              <a:rPr lang="en" sz="1700">
                <a:solidFill>
                  <a:srgbClr val="F2F2F2"/>
                </a:solidFill>
              </a:rPr>
              <a:t>nos nouveaux produits</a:t>
            </a:r>
            <a:endParaRPr sz="1700">
              <a:solidFill>
                <a:srgbClr val="F2F2F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73"/>
          <p:cNvSpPr txBox="1"/>
          <p:nvPr>
            <p:ph type="title"/>
          </p:nvPr>
        </p:nvSpPr>
        <p:spPr>
          <a:xfrm>
            <a:off x="4624763" y="28590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</a:t>
            </a:r>
            <a:endParaRPr/>
          </a:p>
        </p:txBody>
      </p:sp>
      <p:sp>
        <p:nvSpPr>
          <p:cNvPr id="1333" name="Google Shape;1333;p73"/>
          <p:cNvSpPr txBox="1"/>
          <p:nvPr>
            <p:ph idx="3" type="title"/>
          </p:nvPr>
        </p:nvSpPr>
        <p:spPr>
          <a:xfrm>
            <a:off x="2450770" y="307500"/>
            <a:ext cx="12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</a:t>
            </a: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8832649" y="224676"/>
            <a:ext cx="80672" cy="1321569"/>
            <a:chOff x="240800" y="2611388"/>
            <a:chExt cx="14075" cy="245512"/>
          </a:xfrm>
        </p:grpSpPr>
        <p:sp>
          <p:nvSpPr>
            <p:cNvPr id="1335" name="Google Shape;1335;p73"/>
            <p:cNvSpPr/>
            <p:nvPr/>
          </p:nvSpPr>
          <p:spPr>
            <a:xfrm>
              <a:off x="241875" y="2611388"/>
              <a:ext cx="11398" cy="139107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3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3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3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73"/>
          <p:cNvGrpSpPr/>
          <p:nvPr/>
        </p:nvGrpSpPr>
        <p:grpSpPr>
          <a:xfrm>
            <a:off x="398574" y="3677551"/>
            <a:ext cx="80672" cy="1321569"/>
            <a:chOff x="240800" y="2611388"/>
            <a:chExt cx="14075" cy="245512"/>
          </a:xfrm>
        </p:grpSpPr>
        <p:sp>
          <p:nvSpPr>
            <p:cNvPr id="1340" name="Google Shape;1340;p73"/>
            <p:cNvSpPr/>
            <p:nvPr/>
          </p:nvSpPr>
          <p:spPr>
            <a:xfrm>
              <a:off x="241875" y="2611388"/>
              <a:ext cx="11398" cy="139107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3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3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3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4" name="Google Shape;1344;p73"/>
          <p:cNvGrpSpPr/>
          <p:nvPr/>
        </p:nvGrpSpPr>
        <p:grpSpPr>
          <a:xfrm>
            <a:off x="7285354" y="694130"/>
            <a:ext cx="543432" cy="741197"/>
            <a:chOff x="2878829" y="3023092"/>
            <a:chExt cx="543432" cy="741197"/>
          </a:xfrm>
        </p:grpSpPr>
        <p:sp>
          <p:nvSpPr>
            <p:cNvPr id="1345" name="Google Shape;1345;p73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3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3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3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3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3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3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3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3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3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3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3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3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3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3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3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3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3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3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3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3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3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3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3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73"/>
          <p:cNvGrpSpPr/>
          <p:nvPr/>
        </p:nvGrpSpPr>
        <p:grpSpPr>
          <a:xfrm>
            <a:off x="449509" y="368055"/>
            <a:ext cx="541000" cy="741197"/>
            <a:chOff x="1148622" y="1207755"/>
            <a:chExt cx="541000" cy="741197"/>
          </a:xfrm>
        </p:grpSpPr>
        <p:sp>
          <p:nvSpPr>
            <p:cNvPr id="1370" name="Google Shape;1370;p73"/>
            <p:cNvSpPr/>
            <p:nvPr/>
          </p:nvSpPr>
          <p:spPr>
            <a:xfrm>
              <a:off x="1148622" y="1207755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3"/>
            <p:cNvSpPr/>
            <p:nvPr/>
          </p:nvSpPr>
          <p:spPr>
            <a:xfrm>
              <a:off x="1326461" y="1207755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3"/>
            <p:cNvSpPr/>
            <p:nvPr/>
          </p:nvSpPr>
          <p:spPr>
            <a:xfrm>
              <a:off x="1501680" y="1207755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3"/>
            <p:cNvSpPr/>
            <p:nvPr/>
          </p:nvSpPr>
          <p:spPr>
            <a:xfrm>
              <a:off x="1669415" y="1207755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3"/>
            <p:cNvSpPr/>
            <p:nvPr/>
          </p:nvSpPr>
          <p:spPr>
            <a:xfrm>
              <a:off x="1148622" y="1352944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3"/>
            <p:cNvSpPr/>
            <p:nvPr/>
          </p:nvSpPr>
          <p:spPr>
            <a:xfrm>
              <a:off x="1326461" y="1352944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3"/>
            <p:cNvSpPr/>
            <p:nvPr/>
          </p:nvSpPr>
          <p:spPr>
            <a:xfrm>
              <a:off x="1501680" y="1352944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3"/>
            <p:cNvSpPr/>
            <p:nvPr/>
          </p:nvSpPr>
          <p:spPr>
            <a:xfrm>
              <a:off x="1669415" y="1352944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3"/>
            <p:cNvSpPr/>
            <p:nvPr/>
          </p:nvSpPr>
          <p:spPr>
            <a:xfrm>
              <a:off x="1148622" y="150066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3"/>
            <p:cNvSpPr/>
            <p:nvPr/>
          </p:nvSpPr>
          <p:spPr>
            <a:xfrm>
              <a:off x="1326461" y="150066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3"/>
            <p:cNvSpPr/>
            <p:nvPr/>
          </p:nvSpPr>
          <p:spPr>
            <a:xfrm>
              <a:off x="1501680" y="1500660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3"/>
            <p:cNvSpPr/>
            <p:nvPr/>
          </p:nvSpPr>
          <p:spPr>
            <a:xfrm>
              <a:off x="1669415" y="1500660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3"/>
            <p:cNvSpPr/>
            <p:nvPr/>
          </p:nvSpPr>
          <p:spPr>
            <a:xfrm>
              <a:off x="1148622" y="1645943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3"/>
            <p:cNvSpPr/>
            <p:nvPr/>
          </p:nvSpPr>
          <p:spPr>
            <a:xfrm>
              <a:off x="1326461" y="1645943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3"/>
            <p:cNvSpPr/>
            <p:nvPr/>
          </p:nvSpPr>
          <p:spPr>
            <a:xfrm>
              <a:off x="1501680" y="1645943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3"/>
            <p:cNvSpPr/>
            <p:nvPr/>
          </p:nvSpPr>
          <p:spPr>
            <a:xfrm>
              <a:off x="1669415" y="1645943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3"/>
            <p:cNvSpPr/>
            <p:nvPr/>
          </p:nvSpPr>
          <p:spPr>
            <a:xfrm>
              <a:off x="1148622" y="1787016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3"/>
            <p:cNvSpPr/>
            <p:nvPr/>
          </p:nvSpPr>
          <p:spPr>
            <a:xfrm>
              <a:off x="1326461" y="1787016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3"/>
            <p:cNvSpPr/>
            <p:nvPr/>
          </p:nvSpPr>
          <p:spPr>
            <a:xfrm>
              <a:off x="1501680" y="1791132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3"/>
            <p:cNvSpPr/>
            <p:nvPr/>
          </p:nvSpPr>
          <p:spPr>
            <a:xfrm>
              <a:off x="1669415" y="1787016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3"/>
            <p:cNvSpPr/>
            <p:nvPr/>
          </p:nvSpPr>
          <p:spPr>
            <a:xfrm>
              <a:off x="1148622" y="192631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3"/>
            <p:cNvSpPr/>
            <p:nvPr/>
          </p:nvSpPr>
          <p:spPr>
            <a:xfrm>
              <a:off x="1326461" y="192631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3"/>
            <p:cNvSpPr/>
            <p:nvPr/>
          </p:nvSpPr>
          <p:spPr>
            <a:xfrm>
              <a:off x="1501680" y="1926312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3"/>
            <p:cNvSpPr/>
            <p:nvPr/>
          </p:nvSpPr>
          <p:spPr>
            <a:xfrm>
              <a:off x="1669415" y="1926312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73"/>
          <p:cNvGrpSpPr/>
          <p:nvPr/>
        </p:nvGrpSpPr>
        <p:grpSpPr>
          <a:xfrm>
            <a:off x="7285354" y="4606955"/>
            <a:ext cx="543432" cy="741197"/>
            <a:chOff x="2878829" y="3023092"/>
            <a:chExt cx="543432" cy="741197"/>
          </a:xfrm>
        </p:grpSpPr>
        <p:sp>
          <p:nvSpPr>
            <p:cNvPr id="1395" name="Google Shape;1395;p73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3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3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3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3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3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3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3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3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3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3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3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3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3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3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3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3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3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3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3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3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3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3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3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73"/>
          <p:cNvGrpSpPr/>
          <p:nvPr/>
        </p:nvGrpSpPr>
        <p:grpSpPr>
          <a:xfrm flipH="1">
            <a:off x="2900567" y="285902"/>
            <a:ext cx="5932078" cy="4468002"/>
            <a:chOff x="4479125" y="1041049"/>
            <a:chExt cx="1877656" cy="1414283"/>
          </a:xfrm>
        </p:grpSpPr>
        <p:sp>
          <p:nvSpPr>
            <p:cNvPr id="1420" name="Google Shape;1420;p73"/>
            <p:cNvSpPr/>
            <p:nvPr/>
          </p:nvSpPr>
          <p:spPr>
            <a:xfrm>
              <a:off x="6274625" y="2374162"/>
              <a:ext cx="82156" cy="81170"/>
            </a:xfrm>
            <a:custGeom>
              <a:rect b="b" l="l" r="r" t="t"/>
              <a:pathLst>
                <a:path extrusionOk="0" fill="none" h="2116" w="2142">
                  <a:moveTo>
                    <a:pt x="1901" y="884"/>
                  </a:moveTo>
                  <a:cubicBezTo>
                    <a:pt x="2142" y="1553"/>
                    <a:pt x="1473" y="2115"/>
                    <a:pt x="804" y="2008"/>
                  </a:cubicBezTo>
                  <a:cubicBezTo>
                    <a:pt x="563" y="1901"/>
                    <a:pt x="242" y="1660"/>
                    <a:pt x="242" y="1339"/>
                  </a:cubicBezTo>
                  <a:cubicBezTo>
                    <a:pt x="1" y="670"/>
                    <a:pt x="563" y="1"/>
                    <a:pt x="1232" y="215"/>
                  </a:cubicBezTo>
                  <a:cubicBezTo>
                    <a:pt x="1580" y="322"/>
                    <a:pt x="1901" y="563"/>
                    <a:pt x="1901" y="884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3"/>
            <p:cNvSpPr/>
            <p:nvPr/>
          </p:nvSpPr>
          <p:spPr>
            <a:xfrm>
              <a:off x="4640400" y="2418525"/>
              <a:ext cx="22775" cy="22100"/>
            </a:xfrm>
            <a:custGeom>
              <a:rect b="b" l="l" r="r" t="t"/>
              <a:pathLst>
                <a:path extrusionOk="0" fill="none" h="884" w="911">
                  <a:moveTo>
                    <a:pt x="910" y="455"/>
                  </a:moveTo>
                  <a:cubicBezTo>
                    <a:pt x="910" y="669"/>
                    <a:pt x="669" y="884"/>
                    <a:pt x="455" y="884"/>
                  </a:cubicBezTo>
                  <a:cubicBezTo>
                    <a:pt x="241" y="884"/>
                    <a:pt x="0" y="669"/>
                    <a:pt x="0" y="455"/>
                  </a:cubicBezTo>
                  <a:cubicBezTo>
                    <a:pt x="0" y="107"/>
                    <a:pt x="241" y="0"/>
                    <a:pt x="455" y="0"/>
                  </a:cubicBezTo>
                  <a:cubicBezTo>
                    <a:pt x="669" y="0"/>
                    <a:pt x="910" y="107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3"/>
            <p:cNvSpPr/>
            <p:nvPr/>
          </p:nvSpPr>
          <p:spPr>
            <a:xfrm>
              <a:off x="5392977" y="1041049"/>
              <a:ext cx="22100" cy="22775"/>
            </a:xfrm>
            <a:custGeom>
              <a:rect b="b" l="l" r="r" t="t"/>
              <a:pathLst>
                <a:path extrusionOk="0" fill="none" h="911" w="884">
                  <a:moveTo>
                    <a:pt x="884" y="456"/>
                  </a:moveTo>
                  <a:cubicBezTo>
                    <a:pt x="884" y="804"/>
                    <a:pt x="669" y="911"/>
                    <a:pt x="455" y="911"/>
                  </a:cubicBezTo>
                  <a:cubicBezTo>
                    <a:pt x="107" y="911"/>
                    <a:pt x="0" y="804"/>
                    <a:pt x="0" y="456"/>
                  </a:cubicBezTo>
                  <a:cubicBezTo>
                    <a:pt x="0" y="242"/>
                    <a:pt x="107" y="1"/>
                    <a:pt x="455" y="1"/>
                  </a:cubicBezTo>
                  <a:cubicBezTo>
                    <a:pt x="669" y="1"/>
                    <a:pt x="884" y="242"/>
                    <a:pt x="884" y="45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3"/>
            <p:cNvSpPr/>
            <p:nvPr/>
          </p:nvSpPr>
          <p:spPr>
            <a:xfrm>
              <a:off x="4479125" y="1922025"/>
              <a:ext cx="50225" cy="50200"/>
            </a:xfrm>
            <a:custGeom>
              <a:rect b="b" l="l" r="r" t="t"/>
              <a:pathLst>
                <a:path extrusionOk="0" fill="none" h="2008" w="2009">
                  <a:moveTo>
                    <a:pt x="1874" y="803"/>
                  </a:moveTo>
                  <a:cubicBezTo>
                    <a:pt x="2008" y="1472"/>
                    <a:pt x="1446" y="2008"/>
                    <a:pt x="777" y="1901"/>
                  </a:cubicBezTo>
                  <a:cubicBezTo>
                    <a:pt x="429" y="1794"/>
                    <a:pt x="215" y="1579"/>
                    <a:pt x="108" y="1231"/>
                  </a:cubicBezTo>
                  <a:cubicBezTo>
                    <a:pt x="1" y="562"/>
                    <a:pt x="536" y="0"/>
                    <a:pt x="1205" y="134"/>
                  </a:cubicBezTo>
                  <a:cubicBezTo>
                    <a:pt x="1553" y="241"/>
                    <a:pt x="1767" y="455"/>
                    <a:pt x="1874" y="803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4" name="Google Shape;1424;p73"/>
          <p:cNvSpPr txBox="1"/>
          <p:nvPr>
            <p:ph type="title"/>
          </p:nvPr>
        </p:nvSpPr>
        <p:spPr>
          <a:xfrm>
            <a:off x="3107475" y="285900"/>
            <a:ext cx="25017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       </a:t>
            </a:r>
            <a:endParaRPr/>
          </a:p>
        </p:txBody>
      </p:sp>
      <p:sp>
        <p:nvSpPr>
          <p:cNvPr id="1425" name="Google Shape;1425;p73"/>
          <p:cNvSpPr txBox="1"/>
          <p:nvPr/>
        </p:nvSpPr>
        <p:spPr>
          <a:xfrm>
            <a:off x="1057050" y="1897200"/>
            <a:ext cx="34173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" sz="1700">
                <a:solidFill>
                  <a:srgbClr val="F2F2F2"/>
                </a:solidFill>
              </a:rPr>
              <a:t>Fnac trouvez vos articles</a:t>
            </a:r>
            <a:endParaRPr sz="1700">
              <a:solidFill>
                <a:srgbClr val="F2F2F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2F2F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" sz="1700">
                <a:solidFill>
                  <a:srgbClr val="F2F2F2"/>
                </a:solidFill>
              </a:rPr>
              <a:t>Fnac trouvez vos produits</a:t>
            </a:r>
            <a:endParaRPr sz="1700">
              <a:solidFill>
                <a:srgbClr val="F2F2F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2F2F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" sz="1700">
                <a:solidFill>
                  <a:srgbClr val="F2F2F2"/>
                </a:solidFill>
              </a:rPr>
              <a:t>jeux vidéo fnac</a:t>
            </a:r>
            <a:endParaRPr sz="1700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2F2F2"/>
              </a:solidFill>
            </a:endParaRPr>
          </a:p>
        </p:txBody>
      </p:sp>
      <p:sp>
        <p:nvSpPr>
          <p:cNvPr id="1426" name="Google Shape;1426;p73"/>
          <p:cNvSpPr txBox="1"/>
          <p:nvPr/>
        </p:nvSpPr>
        <p:spPr>
          <a:xfrm>
            <a:off x="4624775" y="1324125"/>
            <a:ext cx="3417300" cy="3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Char char="●"/>
            </a:pPr>
            <a:r>
              <a:rPr lang="en" sz="1700">
                <a:solidFill>
                  <a:srgbClr val="F2F2F2"/>
                </a:solidFill>
              </a:rPr>
              <a:t>jeux vidéos nouveautés</a:t>
            </a:r>
            <a:endParaRPr sz="1700">
              <a:solidFill>
                <a:srgbClr val="F2F2F2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Char char="●"/>
            </a:pPr>
            <a:r>
              <a:rPr lang="en" sz="1700">
                <a:solidFill>
                  <a:srgbClr val="F2F2F2"/>
                </a:solidFill>
              </a:rPr>
              <a:t>jeux vidéos promos</a:t>
            </a:r>
            <a:endParaRPr sz="1700">
              <a:solidFill>
                <a:srgbClr val="F2F2F2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Char char="●"/>
            </a:pPr>
            <a:r>
              <a:rPr lang="en" sz="1700">
                <a:solidFill>
                  <a:srgbClr val="F2F2F2"/>
                </a:solidFill>
              </a:rPr>
              <a:t>jeux vidéo catégorie</a:t>
            </a:r>
            <a:endParaRPr sz="1700">
              <a:solidFill>
                <a:srgbClr val="F2F2F2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Char char="●"/>
            </a:pPr>
            <a:r>
              <a:rPr lang="en" sz="1700">
                <a:solidFill>
                  <a:srgbClr val="F2F2F2"/>
                </a:solidFill>
              </a:rPr>
              <a:t>jeux du moment</a:t>
            </a:r>
            <a:endParaRPr sz="1700">
              <a:solidFill>
                <a:srgbClr val="F2F2F2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Char char="●"/>
            </a:pPr>
            <a:r>
              <a:rPr lang="en" sz="1700">
                <a:solidFill>
                  <a:srgbClr val="F2F2F2"/>
                </a:solidFill>
              </a:rPr>
              <a:t>meilleures ventes</a:t>
            </a:r>
            <a:endParaRPr sz="1700">
              <a:solidFill>
                <a:srgbClr val="F2F2F2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Char char="●"/>
            </a:pPr>
            <a:r>
              <a:rPr lang="en" sz="1700">
                <a:solidFill>
                  <a:srgbClr val="F2F2F2"/>
                </a:solidFill>
              </a:rPr>
              <a:t>consoles/accessoires</a:t>
            </a:r>
            <a:endParaRPr sz="1700">
              <a:solidFill>
                <a:srgbClr val="F2F2F2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Char char="●"/>
            </a:pPr>
            <a:r>
              <a:rPr lang="en" sz="1700">
                <a:solidFill>
                  <a:srgbClr val="F2F2F2"/>
                </a:solidFill>
              </a:rPr>
              <a:t>nos jeux</a:t>
            </a:r>
            <a:endParaRPr sz="1700">
              <a:solidFill>
                <a:srgbClr val="F2F2F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2F2F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74"/>
          <p:cNvSpPr txBox="1"/>
          <p:nvPr>
            <p:ph idx="1" type="body"/>
          </p:nvPr>
        </p:nvSpPr>
        <p:spPr>
          <a:xfrm>
            <a:off x="6444300" y="3769700"/>
            <a:ext cx="1979700" cy="7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432" name="Google Shape;1432;p74"/>
          <p:cNvGrpSpPr/>
          <p:nvPr/>
        </p:nvGrpSpPr>
        <p:grpSpPr>
          <a:xfrm>
            <a:off x="358655" y="791300"/>
            <a:ext cx="8426679" cy="3017474"/>
            <a:chOff x="1890971" y="1585959"/>
            <a:chExt cx="2169979" cy="777039"/>
          </a:xfrm>
        </p:grpSpPr>
        <p:sp>
          <p:nvSpPr>
            <p:cNvPr id="1433" name="Google Shape;1433;p74"/>
            <p:cNvSpPr/>
            <p:nvPr/>
          </p:nvSpPr>
          <p:spPr>
            <a:xfrm>
              <a:off x="4038175" y="1788200"/>
              <a:ext cx="22775" cy="22775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4"/>
            <p:cNvSpPr/>
            <p:nvPr/>
          </p:nvSpPr>
          <p:spPr>
            <a:xfrm>
              <a:off x="3880077" y="1585959"/>
              <a:ext cx="22771" cy="22770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4"/>
            <p:cNvSpPr/>
            <p:nvPr/>
          </p:nvSpPr>
          <p:spPr>
            <a:xfrm>
              <a:off x="1890971" y="2312797"/>
              <a:ext cx="52875" cy="50200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2285825" y="1927950"/>
            <a:ext cx="13389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1" name="Google Shape;381;p37"/>
          <p:cNvSpPr txBox="1"/>
          <p:nvPr>
            <p:ph idx="2" type="title"/>
          </p:nvPr>
        </p:nvSpPr>
        <p:spPr>
          <a:xfrm>
            <a:off x="3722950" y="2073553"/>
            <a:ext cx="3852000" cy="9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Home Page</a:t>
            </a:r>
            <a:endParaRPr sz="3000"/>
          </a:p>
        </p:txBody>
      </p:sp>
      <p:grpSp>
        <p:nvGrpSpPr>
          <p:cNvPr id="382" name="Google Shape;382;p37"/>
          <p:cNvGrpSpPr/>
          <p:nvPr/>
        </p:nvGrpSpPr>
        <p:grpSpPr>
          <a:xfrm>
            <a:off x="2205149" y="1910963"/>
            <a:ext cx="80672" cy="1321569"/>
            <a:chOff x="240800" y="2611388"/>
            <a:chExt cx="14075" cy="245512"/>
          </a:xfrm>
        </p:grpSpPr>
        <p:sp>
          <p:nvSpPr>
            <p:cNvPr id="383" name="Google Shape;383;p37"/>
            <p:cNvSpPr/>
            <p:nvPr/>
          </p:nvSpPr>
          <p:spPr>
            <a:xfrm>
              <a:off x="241875" y="2611388"/>
              <a:ext cx="11398" cy="139107"/>
            </a:xfrm>
            <a:custGeom>
              <a:rect b="b" l="l" r="r" t="t"/>
              <a:pathLst>
                <a:path extrusionOk="0" h="16409" w="456">
                  <a:moveTo>
                    <a:pt x="0" y="1"/>
                  </a:moveTo>
                  <a:lnTo>
                    <a:pt x="0" y="16408"/>
                  </a:lnTo>
                  <a:lnTo>
                    <a:pt x="455" y="1640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240800" y="2777525"/>
              <a:ext cx="13550" cy="9775"/>
            </a:xfrm>
            <a:custGeom>
              <a:rect b="b" l="l" r="r" t="t"/>
              <a:pathLst>
                <a:path extrusionOk="0" h="391" w="542">
                  <a:moveTo>
                    <a:pt x="215" y="1"/>
                  </a:moveTo>
                  <a:cubicBezTo>
                    <a:pt x="67" y="1"/>
                    <a:pt x="0" y="169"/>
                    <a:pt x="0" y="254"/>
                  </a:cubicBezTo>
                  <a:lnTo>
                    <a:pt x="107" y="361"/>
                  </a:lnTo>
                  <a:cubicBezTo>
                    <a:pt x="153" y="382"/>
                    <a:pt x="198" y="391"/>
                    <a:pt x="240" y="391"/>
                  </a:cubicBezTo>
                  <a:cubicBezTo>
                    <a:pt x="418" y="391"/>
                    <a:pt x="542" y="234"/>
                    <a:pt x="455" y="147"/>
                  </a:cubicBezTo>
                  <a:cubicBezTo>
                    <a:pt x="455" y="40"/>
                    <a:pt x="348" y="40"/>
                    <a:pt x="348" y="40"/>
                  </a:cubicBezTo>
                  <a:cubicBezTo>
                    <a:pt x="298" y="12"/>
                    <a:pt x="2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240800" y="2811975"/>
              <a:ext cx="14075" cy="10725"/>
            </a:xfrm>
            <a:custGeom>
              <a:rect b="b" l="l" r="r" t="t"/>
              <a:pathLst>
                <a:path extrusionOk="0" h="429" w="563">
                  <a:moveTo>
                    <a:pt x="348" y="0"/>
                  </a:moveTo>
                  <a:cubicBezTo>
                    <a:pt x="107" y="0"/>
                    <a:pt x="0" y="108"/>
                    <a:pt x="0" y="322"/>
                  </a:cubicBezTo>
                  <a:cubicBezTo>
                    <a:pt x="107" y="322"/>
                    <a:pt x="107" y="429"/>
                    <a:pt x="107" y="429"/>
                  </a:cubicBezTo>
                  <a:cubicBezTo>
                    <a:pt x="348" y="429"/>
                    <a:pt x="562" y="322"/>
                    <a:pt x="455" y="108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240800" y="2847375"/>
              <a:ext cx="13550" cy="9525"/>
            </a:xfrm>
            <a:custGeom>
              <a:rect b="b" l="l" r="r" t="t"/>
              <a:pathLst>
                <a:path extrusionOk="0" h="381" w="542">
                  <a:moveTo>
                    <a:pt x="224" y="1"/>
                  </a:moveTo>
                  <a:cubicBezTo>
                    <a:pt x="70" y="1"/>
                    <a:pt x="0" y="157"/>
                    <a:pt x="0" y="244"/>
                  </a:cubicBezTo>
                  <a:lnTo>
                    <a:pt x="107" y="351"/>
                  </a:lnTo>
                  <a:cubicBezTo>
                    <a:pt x="153" y="371"/>
                    <a:pt x="198" y="380"/>
                    <a:pt x="240" y="380"/>
                  </a:cubicBezTo>
                  <a:cubicBezTo>
                    <a:pt x="418" y="380"/>
                    <a:pt x="542" y="223"/>
                    <a:pt x="455" y="137"/>
                  </a:cubicBezTo>
                  <a:cubicBezTo>
                    <a:pt x="455" y="30"/>
                    <a:pt x="348" y="30"/>
                    <a:pt x="348" y="30"/>
                  </a:cubicBezTo>
                  <a:cubicBezTo>
                    <a:pt x="302" y="9"/>
                    <a:pt x="26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37"/>
          <p:cNvGrpSpPr/>
          <p:nvPr/>
        </p:nvGrpSpPr>
        <p:grpSpPr>
          <a:xfrm>
            <a:off x="1074617" y="3596630"/>
            <a:ext cx="543432" cy="741197"/>
            <a:chOff x="2878829" y="3023092"/>
            <a:chExt cx="543432" cy="741197"/>
          </a:xfrm>
        </p:grpSpPr>
        <p:sp>
          <p:nvSpPr>
            <p:cNvPr id="388" name="Google Shape;388;p37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7"/>
          <p:cNvGrpSpPr/>
          <p:nvPr/>
        </p:nvGrpSpPr>
        <p:grpSpPr>
          <a:xfrm>
            <a:off x="7628229" y="968555"/>
            <a:ext cx="543432" cy="741197"/>
            <a:chOff x="2878829" y="3023092"/>
            <a:chExt cx="543432" cy="741197"/>
          </a:xfrm>
        </p:grpSpPr>
        <p:sp>
          <p:nvSpPr>
            <p:cNvPr id="413" name="Google Shape;413;p37"/>
            <p:cNvSpPr/>
            <p:nvPr/>
          </p:nvSpPr>
          <p:spPr>
            <a:xfrm>
              <a:off x="2878829" y="302309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3056668" y="302309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3224403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3402148" y="302309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2878829" y="3168282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3056668" y="3168282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3224403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3402148" y="3168282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2878829" y="331599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3056668" y="331599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3224403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3402148" y="331599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2878829" y="3461281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3056668" y="3461281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3224403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3402148" y="3461281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2878829" y="3606470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3056668" y="3606470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3224403" y="3606470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3402148" y="3606470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2878829" y="3754186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3056668" y="3754186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3224403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3402148" y="3754186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37"/>
          <p:cNvGrpSpPr/>
          <p:nvPr/>
        </p:nvGrpSpPr>
        <p:grpSpPr>
          <a:xfrm>
            <a:off x="350893" y="345057"/>
            <a:ext cx="8225504" cy="4106844"/>
            <a:chOff x="350893" y="345057"/>
            <a:chExt cx="8225504" cy="4106844"/>
          </a:xfrm>
        </p:grpSpPr>
        <p:grpSp>
          <p:nvGrpSpPr>
            <p:cNvPr id="438" name="Google Shape;438;p37"/>
            <p:cNvGrpSpPr/>
            <p:nvPr/>
          </p:nvGrpSpPr>
          <p:grpSpPr>
            <a:xfrm>
              <a:off x="350893" y="345057"/>
              <a:ext cx="8225504" cy="344536"/>
              <a:chOff x="1942776" y="1722253"/>
              <a:chExt cx="2118174" cy="88722"/>
            </a:xfrm>
          </p:grpSpPr>
          <p:sp>
            <p:nvSpPr>
              <p:cNvPr id="439" name="Google Shape;439;p37"/>
              <p:cNvSpPr/>
              <p:nvPr/>
            </p:nvSpPr>
            <p:spPr>
              <a:xfrm>
                <a:off x="4038175" y="1788200"/>
                <a:ext cx="22775" cy="22775"/>
              </a:xfrm>
              <a:custGeom>
                <a:rect b="b" l="l" r="r" t="t"/>
                <a:pathLst>
                  <a:path extrusionOk="0" fill="none" h="911" w="911">
                    <a:moveTo>
                      <a:pt x="910" y="455"/>
                    </a:moveTo>
                    <a:cubicBezTo>
                      <a:pt x="910" y="669"/>
                      <a:pt x="669" y="910"/>
                      <a:pt x="455" y="910"/>
                    </a:cubicBezTo>
                    <a:cubicBezTo>
                      <a:pt x="241" y="910"/>
                      <a:pt x="0" y="669"/>
                      <a:pt x="0" y="455"/>
                    </a:cubicBezTo>
                    <a:cubicBezTo>
                      <a:pt x="0" y="241"/>
                      <a:pt x="241" y="0"/>
                      <a:pt x="455" y="0"/>
                    </a:cubicBezTo>
                    <a:cubicBezTo>
                      <a:pt x="669" y="0"/>
                      <a:pt x="910" y="241"/>
                      <a:pt x="910" y="455"/>
                    </a:cubicBezTo>
                    <a:close/>
                  </a:path>
                </a:pathLst>
              </a:custGeom>
              <a:noFill/>
              <a:ln cap="flat" cmpd="sng" w="11375">
                <a:solidFill>
                  <a:schemeClr val="lt1"/>
                </a:solidFill>
                <a:prstDash val="solid"/>
                <a:miter lim="267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7"/>
              <p:cNvSpPr/>
              <p:nvPr/>
            </p:nvSpPr>
            <p:spPr>
              <a:xfrm>
                <a:off x="1942776" y="1722253"/>
                <a:ext cx="52875" cy="50200"/>
              </a:xfrm>
              <a:custGeom>
                <a:rect b="b" l="l" r="r" t="t"/>
                <a:pathLst>
                  <a:path extrusionOk="0" fill="none" h="2008" w="2115">
                    <a:moveTo>
                      <a:pt x="1874" y="776"/>
                    </a:moveTo>
                    <a:cubicBezTo>
                      <a:pt x="2115" y="1445"/>
                      <a:pt x="1446" y="2007"/>
                      <a:pt x="776" y="1900"/>
                    </a:cubicBezTo>
                    <a:cubicBezTo>
                      <a:pt x="428" y="1793"/>
                      <a:pt x="214" y="1552"/>
                      <a:pt x="107" y="1231"/>
                    </a:cubicBezTo>
                    <a:cubicBezTo>
                      <a:pt x="0" y="562"/>
                      <a:pt x="536" y="0"/>
                      <a:pt x="1205" y="107"/>
                    </a:cubicBezTo>
                    <a:cubicBezTo>
                      <a:pt x="1553" y="214"/>
                      <a:pt x="1767" y="455"/>
                      <a:pt x="1874" y="776"/>
                    </a:cubicBezTo>
                    <a:close/>
                  </a:path>
                </a:pathLst>
              </a:custGeom>
              <a:noFill/>
              <a:ln cap="flat" cmpd="sng" w="11375">
                <a:solidFill>
                  <a:schemeClr val="lt1"/>
                </a:solidFill>
                <a:prstDash val="solid"/>
                <a:miter lim="267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37"/>
            <p:cNvSpPr/>
            <p:nvPr/>
          </p:nvSpPr>
          <p:spPr>
            <a:xfrm>
              <a:off x="6799876" y="4337825"/>
              <a:ext cx="114178" cy="114076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/>
          <p:nvPr>
            <p:ph type="title"/>
          </p:nvPr>
        </p:nvSpPr>
        <p:spPr>
          <a:xfrm>
            <a:off x="0" y="59750"/>
            <a:ext cx="36636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Stats de la Home Page :</a:t>
            </a:r>
            <a:endParaRPr sz="2800"/>
          </a:p>
        </p:txBody>
      </p:sp>
      <p:pic>
        <p:nvPicPr>
          <p:cNvPr id="447" name="Google Shape;4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00" y="865875"/>
            <a:ext cx="8704650" cy="3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"/>
          <p:cNvSpPr txBox="1"/>
          <p:nvPr>
            <p:ph type="title"/>
          </p:nvPr>
        </p:nvSpPr>
        <p:spPr>
          <a:xfrm>
            <a:off x="108450" y="209250"/>
            <a:ext cx="274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Analyse dareboost :</a:t>
            </a:r>
            <a:endParaRPr sz="2800"/>
          </a:p>
        </p:txBody>
      </p:sp>
      <p:pic>
        <p:nvPicPr>
          <p:cNvPr id="453" name="Google Shape;4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3019525" y="633925"/>
            <a:ext cx="5850675" cy="9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">
            <a:off x="90450" y="2163001"/>
            <a:ext cx="6752476" cy="8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575" y="3463726"/>
            <a:ext cx="6432274" cy="9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>
            <a:off x="412443" y="1252288"/>
            <a:ext cx="8426679" cy="2929625"/>
            <a:chOff x="1890971" y="1788200"/>
            <a:chExt cx="2169979" cy="754416"/>
          </a:xfrm>
        </p:grpSpPr>
        <p:sp>
          <p:nvSpPr>
            <p:cNvPr id="461" name="Google Shape;461;p40"/>
            <p:cNvSpPr/>
            <p:nvPr/>
          </p:nvSpPr>
          <p:spPr>
            <a:xfrm>
              <a:off x="4038175" y="1788200"/>
              <a:ext cx="22775" cy="22775"/>
            </a:xfrm>
            <a:custGeom>
              <a:rect b="b" l="l" r="r" t="t"/>
              <a:pathLst>
                <a:path extrusionOk="0" fill="none" h="911" w="911">
                  <a:moveTo>
                    <a:pt x="910" y="455"/>
                  </a:moveTo>
                  <a:cubicBezTo>
                    <a:pt x="910" y="669"/>
                    <a:pt x="669" y="910"/>
                    <a:pt x="455" y="910"/>
                  </a:cubicBezTo>
                  <a:cubicBezTo>
                    <a:pt x="241" y="910"/>
                    <a:pt x="0" y="669"/>
                    <a:pt x="0" y="455"/>
                  </a:cubicBezTo>
                  <a:cubicBezTo>
                    <a:pt x="0" y="241"/>
                    <a:pt x="241" y="0"/>
                    <a:pt x="455" y="0"/>
                  </a:cubicBezTo>
                  <a:cubicBezTo>
                    <a:pt x="669" y="0"/>
                    <a:pt x="910" y="241"/>
                    <a:pt x="910" y="455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3968012" y="2520516"/>
              <a:ext cx="22125" cy="22100"/>
            </a:xfrm>
            <a:custGeom>
              <a:rect b="b" l="l" r="r" t="t"/>
              <a:pathLst>
                <a:path extrusionOk="0" fill="none" h="884" w="885">
                  <a:moveTo>
                    <a:pt x="884" y="429"/>
                  </a:moveTo>
                  <a:cubicBezTo>
                    <a:pt x="884" y="777"/>
                    <a:pt x="777" y="884"/>
                    <a:pt x="456" y="884"/>
                  </a:cubicBezTo>
                  <a:cubicBezTo>
                    <a:pt x="215" y="884"/>
                    <a:pt x="1" y="777"/>
                    <a:pt x="1" y="429"/>
                  </a:cubicBezTo>
                  <a:cubicBezTo>
                    <a:pt x="1" y="214"/>
                    <a:pt x="215" y="0"/>
                    <a:pt x="456" y="0"/>
                  </a:cubicBezTo>
                  <a:cubicBezTo>
                    <a:pt x="777" y="0"/>
                    <a:pt x="884" y="214"/>
                    <a:pt x="884" y="429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1890971" y="2312797"/>
              <a:ext cx="52875" cy="50200"/>
            </a:xfrm>
            <a:custGeom>
              <a:rect b="b" l="l" r="r" t="t"/>
              <a:pathLst>
                <a:path extrusionOk="0" fill="none" h="2008" w="2115">
                  <a:moveTo>
                    <a:pt x="1874" y="776"/>
                  </a:moveTo>
                  <a:cubicBezTo>
                    <a:pt x="2115" y="1445"/>
                    <a:pt x="1446" y="2007"/>
                    <a:pt x="776" y="1900"/>
                  </a:cubicBezTo>
                  <a:cubicBezTo>
                    <a:pt x="428" y="1793"/>
                    <a:pt x="214" y="1552"/>
                    <a:pt x="107" y="1231"/>
                  </a:cubicBezTo>
                  <a:cubicBezTo>
                    <a:pt x="0" y="562"/>
                    <a:pt x="536" y="0"/>
                    <a:pt x="1205" y="107"/>
                  </a:cubicBezTo>
                  <a:cubicBezTo>
                    <a:pt x="1553" y="214"/>
                    <a:pt x="1767" y="455"/>
                    <a:pt x="1874" y="776"/>
                  </a:cubicBezTo>
                  <a:close/>
                </a:path>
              </a:pathLst>
            </a:custGeom>
            <a:noFill/>
            <a:ln cap="flat" cmpd="sng" w="11375">
              <a:solidFill>
                <a:schemeClr val="lt1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40"/>
          <p:cNvGrpSpPr/>
          <p:nvPr/>
        </p:nvGrpSpPr>
        <p:grpSpPr>
          <a:xfrm flipH="1" rot="10800000">
            <a:off x="7880579" y="2059155"/>
            <a:ext cx="543432" cy="741197"/>
            <a:chOff x="2278754" y="3912467"/>
            <a:chExt cx="543432" cy="741197"/>
          </a:xfrm>
        </p:grpSpPr>
        <p:sp>
          <p:nvSpPr>
            <p:cNvPr id="465" name="Google Shape;465;p40"/>
            <p:cNvSpPr/>
            <p:nvPr/>
          </p:nvSpPr>
          <p:spPr>
            <a:xfrm>
              <a:off x="2278754" y="3912467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lnTo>
                    <a:pt x="1" y="107"/>
                  </a:lnTo>
                  <a:cubicBezTo>
                    <a:pt x="1" y="214"/>
                    <a:pt x="135" y="214"/>
                    <a:pt x="135" y="214"/>
                  </a:cubicBezTo>
                  <a:cubicBezTo>
                    <a:pt x="135" y="214"/>
                    <a:pt x="242" y="214"/>
                    <a:pt x="242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2456593" y="3912467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107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214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2624328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lnTo>
                    <a:pt x="0" y="107"/>
                  </a:lnTo>
                  <a:lnTo>
                    <a:pt x="108" y="214"/>
                  </a:lnTo>
                  <a:cubicBezTo>
                    <a:pt x="215" y="214"/>
                    <a:pt x="215" y="214"/>
                    <a:pt x="215" y="107"/>
                  </a:cubicBezTo>
                  <a:cubicBezTo>
                    <a:pt x="215" y="107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2802073" y="3912467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107"/>
                    <a:pt x="1" y="107"/>
                  </a:cubicBezTo>
                  <a:cubicBezTo>
                    <a:pt x="1" y="214"/>
                    <a:pt x="1" y="214"/>
                    <a:pt x="108" y="214"/>
                  </a:cubicBezTo>
                  <a:cubicBezTo>
                    <a:pt x="108" y="214"/>
                    <a:pt x="215" y="214"/>
                    <a:pt x="215" y="10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2278754" y="4057657"/>
              <a:ext cx="22639" cy="22639"/>
            </a:xfrm>
            <a:custGeom>
              <a:rect b="b" l="l" r="r" t="t"/>
              <a:pathLst>
                <a:path extrusionOk="0" h="242" w="242">
                  <a:moveTo>
                    <a:pt x="135" y="1"/>
                  </a:moveTo>
                  <a:lnTo>
                    <a:pt x="1" y="108"/>
                  </a:lnTo>
                  <a:lnTo>
                    <a:pt x="135" y="242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2456593" y="4057657"/>
              <a:ext cx="10103" cy="22639"/>
            </a:xfrm>
            <a:custGeom>
              <a:rect b="b" l="l" r="r" t="t"/>
              <a:pathLst>
                <a:path extrusionOk="0" h="242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cubicBezTo>
                    <a:pt x="0" y="108"/>
                    <a:pt x="0" y="242"/>
                    <a:pt x="107" y="242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2624328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0" y="108"/>
                  </a:lnTo>
                  <a:lnTo>
                    <a:pt x="108" y="242"/>
                  </a:lnTo>
                  <a:cubicBezTo>
                    <a:pt x="215" y="242"/>
                    <a:pt x="215" y="108"/>
                    <a:pt x="215" y="108"/>
                  </a:cubicBezTo>
                  <a:cubicBezTo>
                    <a:pt x="215" y="108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2802073" y="405765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42"/>
                    <a:pt x="108" y="242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2278754" y="4205372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1"/>
                  </a:moveTo>
                  <a:lnTo>
                    <a:pt x="1" y="108"/>
                  </a:lnTo>
                  <a:lnTo>
                    <a:pt x="135" y="215"/>
                  </a:lnTo>
                  <a:lnTo>
                    <a:pt x="242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2456593" y="4205372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1"/>
                  </a:moveTo>
                  <a:cubicBezTo>
                    <a:pt x="0" y="1"/>
                    <a:pt x="0" y="108"/>
                    <a:pt x="0" y="108"/>
                  </a:cubicBezTo>
                  <a:lnTo>
                    <a:pt x="0" y="215"/>
                  </a:lnTo>
                  <a:cubicBezTo>
                    <a:pt x="107" y="215"/>
                    <a:pt x="107" y="108"/>
                    <a:pt x="107" y="108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2624328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lnTo>
                    <a:pt x="0" y="108"/>
                  </a:lnTo>
                  <a:cubicBezTo>
                    <a:pt x="108" y="108"/>
                    <a:pt x="108" y="215"/>
                    <a:pt x="108" y="215"/>
                  </a:cubicBezTo>
                  <a:cubicBezTo>
                    <a:pt x="215" y="215"/>
                    <a:pt x="215" y="108"/>
                    <a:pt x="215" y="108"/>
                  </a:cubicBez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2802073" y="4205372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1"/>
                  </a:moveTo>
                  <a:cubicBezTo>
                    <a:pt x="1" y="1"/>
                    <a:pt x="1" y="108"/>
                    <a:pt x="1" y="108"/>
                  </a:cubicBezTo>
                  <a:cubicBezTo>
                    <a:pt x="1" y="108"/>
                    <a:pt x="1" y="215"/>
                    <a:pt x="108" y="215"/>
                  </a:cubicBezTo>
                  <a:lnTo>
                    <a:pt x="215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2278754" y="4350656"/>
              <a:ext cx="22639" cy="20113"/>
            </a:xfrm>
            <a:custGeom>
              <a:rect b="b" l="l" r="r" t="t"/>
              <a:pathLst>
                <a:path extrusionOk="0" h="215" w="242">
                  <a:moveTo>
                    <a:pt x="135" y="0"/>
                  </a:moveTo>
                  <a:cubicBezTo>
                    <a:pt x="135" y="0"/>
                    <a:pt x="1" y="0"/>
                    <a:pt x="1" y="107"/>
                  </a:cubicBezTo>
                  <a:lnTo>
                    <a:pt x="135" y="214"/>
                  </a:lnTo>
                  <a:lnTo>
                    <a:pt x="242" y="107"/>
                  </a:lnTo>
                  <a:cubicBezTo>
                    <a:pt x="242" y="0"/>
                    <a:pt x="135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2456593" y="4350656"/>
              <a:ext cx="10103" cy="20113"/>
            </a:xfrm>
            <a:custGeom>
              <a:rect b="b" l="l" r="r" t="t"/>
              <a:pathLst>
                <a:path extrusionOk="0" h="215" w="108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0" y="214"/>
                  </a:lnTo>
                  <a:cubicBezTo>
                    <a:pt x="107" y="214"/>
                    <a:pt x="107" y="107"/>
                    <a:pt x="107" y="10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2624328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08" y="0"/>
                    <a:pt x="0" y="0"/>
                    <a:pt x="0" y="107"/>
                  </a:cubicBezTo>
                  <a:cubicBezTo>
                    <a:pt x="108" y="107"/>
                    <a:pt x="108" y="107"/>
                    <a:pt x="108" y="214"/>
                  </a:cubicBezTo>
                  <a:cubicBezTo>
                    <a:pt x="215" y="214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2802073" y="4350656"/>
              <a:ext cx="20113" cy="20113"/>
            </a:xfrm>
            <a:custGeom>
              <a:rect b="b" l="l" r="r" t="t"/>
              <a:pathLst>
                <a:path extrusionOk="0" h="215" w="215">
                  <a:moveTo>
                    <a:pt x="108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08" y="214"/>
                  </a:cubicBezTo>
                  <a:lnTo>
                    <a:pt x="215" y="107"/>
                  </a:lnTo>
                  <a:cubicBezTo>
                    <a:pt x="215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2278754" y="4495845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2456593" y="4495845"/>
              <a:ext cx="10103" cy="15342"/>
            </a:xfrm>
            <a:custGeom>
              <a:rect b="b" l="l" r="r" t="t"/>
              <a:pathLst>
                <a:path extrusionOk="0" h="164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cubicBezTo>
                    <a:pt x="32" y="148"/>
                    <a:pt x="55" y="164"/>
                    <a:pt x="70" y="164"/>
                  </a:cubicBezTo>
                  <a:cubicBezTo>
                    <a:pt x="107" y="164"/>
                    <a:pt x="107" y="76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2624328" y="4495845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2802073" y="449584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2278754" y="4643561"/>
              <a:ext cx="22639" cy="10103"/>
            </a:xfrm>
            <a:custGeom>
              <a:rect b="b" l="l" r="r" t="t"/>
              <a:pathLst>
                <a:path extrusionOk="0" h="108" w="242">
                  <a:moveTo>
                    <a:pt x="135" y="1"/>
                  </a:moveTo>
                  <a:cubicBezTo>
                    <a:pt x="135" y="1"/>
                    <a:pt x="1" y="1"/>
                    <a:pt x="1" y="108"/>
                  </a:cubicBezTo>
                  <a:lnTo>
                    <a:pt x="242" y="108"/>
                  </a:lnTo>
                  <a:cubicBezTo>
                    <a:pt x="242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2456593" y="4643561"/>
              <a:ext cx="10103" cy="10103"/>
            </a:xfrm>
            <a:custGeom>
              <a:rect b="b" l="l" r="r" t="t"/>
              <a:pathLst>
                <a:path extrusionOk="0" h="108" w="108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2624328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0" y="1"/>
                    <a:pt x="0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2802073" y="4643561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40"/>
          <p:cNvGrpSpPr/>
          <p:nvPr/>
        </p:nvGrpSpPr>
        <p:grpSpPr>
          <a:xfrm flipH="1" rot="10800000">
            <a:off x="6150372" y="3874492"/>
            <a:ext cx="541000" cy="741197"/>
            <a:chOff x="548547" y="2097130"/>
            <a:chExt cx="541000" cy="741197"/>
          </a:xfrm>
        </p:grpSpPr>
        <p:sp>
          <p:nvSpPr>
            <p:cNvPr id="490" name="Google Shape;490;p40"/>
            <p:cNvSpPr/>
            <p:nvPr/>
          </p:nvSpPr>
          <p:spPr>
            <a:xfrm>
              <a:off x="548547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3" y="143"/>
                    <a:pt x="167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26386" y="2097130"/>
              <a:ext cx="20113" cy="14500"/>
            </a:xfrm>
            <a:custGeom>
              <a:rect b="b" l="l" r="r" t="t"/>
              <a:pathLst>
                <a:path extrusionOk="0" h="155" w="215">
                  <a:moveTo>
                    <a:pt x="107" y="0"/>
                  </a:moveTo>
                  <a:cubicBezTo>
                    <a:pt x="0" y="0"/>
                    <a:pt x="0" y="0"/>
                    <a:pt x="0" y="107"/>
                  </a:cubicBezTo>
                  <a:lnTo>
                    <a:pt x="107" y="107"/>
                  </a:lnTo>
                  <a:cubicBezTo>
                    <a:pt x="107" y="143"/>
                    <a:pt x="119" y="155"/>
                    <a:pt x="135" y="155"/>
                  </a:cubicBezTo>
                  <a:cubicBezTo>
                    <a:pt x="167" y="155"/>
                    <a:pt x="214" y="107"/>
                    <a:pt x="214" y="107"/>
                  </a:cubicBezTo>
                  <a:cubicBezTo>
                    <a:pt x="214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901605" y="2097130"/>
              <a:ext cx="12629" cy="20113"/>
            </a:xfrm>
            <a:custGeom>
              <a:rect b="b" l="l" r="r" t="t"/>
              <a:pathLst>
                <a:path extrusionOk="0" h="215" w="135">
                  <a:moveTo>
                    <a:pt x="135" y="0"/>
                  </a:moveTo>
                  <a:cubicBezTo>
                    <a:pt x="1" y="0"/>
                    <a:pt x="1" y="0"/>
                    <a:pt x="1" y="107"/>
                  </a:cubicBezTo>
                  <a:cubicBezTo>
                    <a:pt x="1" y="107"/>
                    <a:pt x="1" y="214"/>
                    <a:pt x="135" y="214"/>
                  </a:cubicBezTo>
                  <a:lnTo>
                    <a:pt x="135" y="10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1069340" y="2097130"/>
              <a:ext cx="20207" cy="14500"/>
            </a:xfrm>
            <a:custGeom>
              <a:rect b="b" l="l" r="r" t="t"/>
              <a:pathLst>
                <a:path extrusionOk="0" h="155" w="216">
                  <a:moveTo>
                    <a:pt x="108" y="0"/>
                  </a:moveTo>
                  <a:cubicBezTo>
                    <a:pt x="108" y="0"/>
                    <a:pt x="1" y="0"/>
                    <a:pt x="1" y="107"/>
                  </a:cubicBezTo>
                  <a:lnTo>
                    <a:pt x="108" y="107"/>
                  </a:lnTo>
                  <a:cubicBezTo>
                    <a:pt x="144" y="143"/>
                    <a:pt x="168" y="155"/>
                    <a:pt x="183" y="155"/>
                  </a:cubicBezTo>
                  <a:cubicBezTo>
                    <a:pt x="215" y="155"/>
                    <a:pt x="215" y="107"/>
                    <a:pt x="215" y="107"/>
                  </a:cubicBezTo>
                  <a:cubicBezTo>
                    <a:pt x="215" y="0"/>
                    <a:pt x="215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548547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2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726386" y="2242319"/>
              <a:ext cx="20113" cy="15342"/>
            </a:xfrm>
            <a:custGeom>
              <a:rect b="b" l="l" r="r" t="t"/>
              <a:pathLst>
                <a:path extrusionOk="0" h="164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107" y="108"/>
                  </a:lnTo>
                  <a:cubicBezTo>
                    <a:pt x="107" y="148"/>
                    <a:pt x="117" y="164"/>
                    <a:pt x="130" y="164"/>
                  </a:cubicBezTo>
                  <a:cubicBezTo>
                    <a:pt x="162" y="164"/>
                    <a:pt x="214" y="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901605" y="2242319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1069340" y="2242319"/>
              <a:ext cx="20207" cy="15342"/>
            </a:xfrm>
            <a:custGeom>
              <a:rect b="b" l="l" r="r" t="t"/>
              <a:pathLst>
                <a:path extrusionOk="0" h="164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108" y="108"/>
                  </a:lnTo>
                  <a:cubicBezTo>
                    <a:pt x="140" y="148"/>
                    <a:pt x="163" y="164"/>
                    <a:pt x="178" y="164"/>
                  </a:cubicBezTo>
                  <a:cubicBezTo>
                    <a:pt x="215" y="164"/>
                    <a:pt x="215" y="76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548547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726386" y="2390035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07" y="1"/>
                  </a:moveTo>
                  <a:cubicBezTo>
                    <a:pt x="0" y="1"/>
                    <a:pt x="0" y="1"/>
                    <a:pt x="0" y="108"/>
                  </a:cubicBezTo>
                  <a:lnTo>
                    <a:pt x="214" y="108"/>
                  </a:lnTo>
                  <a:cubicBezTo>
                    <a:pt x="214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901605" y="2390035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35" y="1"/>
                  </a:moveTo>
                  <a:cubicBezTo>
                    <a:pt x="1" y="1"/>
                    <a:pt x="1" y="1"/>
                    <a:pt x="1" y="108"/>
                  </a:cubicBezTo>
                  <a:lnTo>
                    <a:pt x="135" y="10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1069340" y="2390035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08" y="1"/>
                  </a:moveTo>
                  <a:cubicBezTo>
                    <a:pt x="108" y="1"/>
                    <a:pt x="1" y="1"/>
                    <a:pt x="1" y="108"/>
                  </a:cubicBezTo>
                  <a:lnTo>
                    <a:pt x="215" y="108"/>
                  </a:lnTo>
                  <a:cubicBezTo>
                    <a:pt x="215" y="1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548547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726386" y="2535318"/>
              <a:ext cx="20113" cy="10103"/>
            </a:xfrm>
            <a:custGeom>
              <a:rect b="b" l="l" r="r" t="t"/>
              <a:pathLst>
                <a:path extrusionOk="0" h="108" w="215">
                  <a:moveTo>
                    <a:pt x="0" y="0"/>
                  </a:moveTo>
                  <a:cubicBezTo>
                    <a:pt x="0" y="107"/>
                    <a:pt x="0" y="107"/>
                    <a:pt x="107" y="107"/>
                  </a:cubicBezTo>
                  <a:cubicBezTo>
                    <a:pt x="107" y="107"/>
                    <a:pt x="214" y="107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901605" y="2535318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0"/>
                  </a:moveTo>
                  <a:cubicBezTo>
                    <a:pt x="1" y="107"/>
                    <a:pt x="1" y="107"/>
                    <a:pt x="135" y="10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1069340" y="2535318"/>
              <a:ext cx="20207" cy="10103"/>
            </a:xfrm>
            <a:custGeom>
              <a:rect b="b" l="l" r="r" t="t"/>
              <a:pathLst>
                <a:path extrusionOk="0" h="108" w="216">
                  <a:moveTo>
                    <a:pt x="1" y="0"/>
                  </a:moveTo>
                  <a:cubicBezTo>
                    <a:pt x="1" y="107"/>
                    <a:pt x="108" y="107"/>
                    <a:pt x="108" y="107"/>
                  </a:cubicBezTo>
                  <a:cubicBezTo>
                    <a:pt x="215" y="107"/>
                    <a:pt x="215" y="107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548547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86" y="0"/>
                  </a:moveTo>
                  <a:cubicBezTo>
                    <a:pt x="54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726386" y="2676391"/>
              <a:ext cx="20113" cy="14220"/>
            </a:xfrm>
            <a:custGeom>
              <a:rect b="b" l="l" r="r" t="t"/>
              <a:pathLst>
                <a:path extrusionOk="0" h="152" w="215">
                  <a:moveTo>
                    <a:pt x="38" y="0"/>
                  </a:moveTo>
                  <a:cubicBezTo>
                    <a:pt x="0" y="0"/>
                    <a:pt x="0" y="76"/>
                    <a:pt x="0" y="152"/>
                  </a:cubicBezTo>
                  <a:lnTo>
                    <a:pt x="107" y="152"/>
                  </a:lnTo>
                  <a:cubicBezTo>
                    <a:pt x="107" y="152"/>
                    <a:pt x="214" y="152"/>
                    <a:pt x="214" y="45"/>
                  </a:cubicBezTo>
                  <a:lnTo>
                    <a:pt x="107" y="45"/>
                  </a:lnTo>
                  <a:cubicBezTo>
                    <a:pt x="76" y="13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901605" y="2680507"/>
              <a:ext cx="12629" cy="10103"/>
            </a:xfrm>
            <a:custGeom>
              <a:rect b="b" l="l" r="r" t="t"/>
              <a:pathLst>
                <a:path extrusionOk="0" h="108" w="135">
                  <a:moveTo>
                    <a:pt x="1" y="1"/>
                  </a:moveTo>
                  <a:cubicBezTo>
                    <a:pt x="1" y="108"/>
                    <a:pt x="1" y="108"/>
                    <a:pt x="135" y="10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1069340" y="2676391"/>
              <a:ext cx="20207" cy="14220"/>
            </a:xfrm>
            <a:custGeom>
              <a:rect b="b" l="l" r="r" t="t"/>
              <a:pathLst>
                <a:path extrusionOk="0" h="152" w="216">
                  <a:moveTo>
                    <a:pt x="86" y="0"/>
                  </a:moveTo>
                  <a:cubicBezTo>
                    <a:pt x="55" y="0"/>
                    <a:pt x="1" y="76"/>
                    <a:pt x="1" y="152"/>
                  </a:cubicBezTo>
                  <a:lnTo>
                    <a:pt x="108" y="152"/>
                  </a:lnTo>
                  <a:cubicBezTo>
                    <a:pt x="215" y="152"/>
                    <a:pt x="215" y="152"/>
                    <a:pt x="215" y="45"/>
                  </a:cubicBezTo>
                  <a:lnTo>
                    <a:pt x="108" y="45"/>
                  </a:lnTo>
                  <a:cubicBezTo>
                    <a:pt x="108" y="1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548547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8" y="1"/>
                  </a:moveTo>
                  <a:lnTo>
                    <a:pt x="1" y="135"/>
                  </a:lnTo>
                  <a:lnTo>
                    <a:pt x="108" y="242"/>
                  </a:ln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726386" y="2815687"/>
              <a:ext cx="20113" cy="22639"/>
            </a:xfrm>
            <a:custGeom>
              <a:rect b="b" l="l" r="r" t="t"/>
              <a:pathLst>
                <a:path extrusionOk="0" h="242" w="215">
                  <a:moveTo>
                    <a:pt x="107" y="1"/>
                  </a:moveTo>
                  <a:cubicBezTo>
                    <a:pt x="0" y="1"/>
                    <a:pt x="0" y="135"/>
                    <a:pt x="0" y="135"/>
                  </a:cubicBezTo>
                  <a:cubicBezTo>
                    <a:pt x="0" y="242"/>
                    <a:pt x="0" y="242"/>
                    <a:pt x="107" y="242"/>
                  </a:cubicBezTo>
                  <a:cubicBezTo>
                    <a:pt x="107" y="242"/>
                    <a:pt x="214" y="242"/>
                    <a:pt x="214" y="135"/>
                  </a:cubicBezTo>
                  <a:cubicBezTo>
                    <a:pt x="214" y="135"/>
                    <a:pt x="107" y="13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901605" y="2815687"/>
              <a:ext cx="12629" cy="22639"/>
            </a:xfrm>
            <a:custGeom>
              <a:rect b="b" l="l" r="r" t="t"/>
              <a:pathLst>
                <a:path extrusionOk="0" h="242" w="135">
                  <a:moveTo>
                    <a:pt x="135" y="1"/>
                  </a:moveTo>
                  <a:cubicBezTo>
                    <a:pt x="1" y="1"/>
                    <a:pt x="1" y="135"/>
                    <a:pt x="1" y="135"/>
                  </a:cubicBezTo>
                  <a:cubicBezTo>
                    <a:pt x="1" y="242"/>
                    <a:pt x="1" y="242"/>
                    <a:pt x="135" y="242"/>
                  </a:cubicBezTo>
                  <a:lnTo>
                    <a:pt x="135" y="1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1069340" y="2815687"/>
              <a:ext cx="20207" cy="22639"/>
            </a:xfrm>
            <a:custGeom>
              <a:rect b="b" l="l" r="r" t="t"/>
              <a:pathLst>
                <a:path extrusionOk="0" h="242" w="216">
                  <a:moveTo>
                    <a:pt x="108" y="1"/>
                  </a:moveTo>
                  <a:lnTo>
                    <a:pt x="1" y="135"/>
                  </a:lnTo>
                  <a:cubicBezTo>
                    <a:pt x="1" y="242"/>
                    <a:pt x="108" y="242"/>
                    <a:pt x="108" y="242"/>
                  </a:cubicBezTo>
                  <a:cubicBezTo>
                    <a:pt x="215" y="242"/>
                    <a:pt x="215" y="242"/>
                    <a:pt x="215" y="13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40"/>
          <p:cNvSpPr txBox="1"/>
          <p:nvPr>
            <p:ph type="title"/>
          </p:nvPr>
        </p:nvSpPr>
        <p:spPr>
          <a:xfrm>
            <a:off x="93650" y="253650"/>
            <a:ext cx="3347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d’amélioration :</a:t>
            </a:r>
            <a:endParaRPr/>
          </a:p>
        </p:txBody>
      </p:sp>
      <p:pic>
        <p:nvPicPr>
          <p:cNvPr id="515" name="Google Shape;5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200" y="1104825"/>
            <a:ext cx="6755649" cy="311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40"/>
          <p:cNvCxnSpPr/>
          <p:nvPr/>
        </p:nvCxnSpPr>
        <p:spPr>
          <a:xfrm flipH="1" rot="10800000">
            <a:off x="1733300" y="1483350"/>
            <a:ext cx="2539500" cy="2483100"/>
          </a:xfrm>
          <a:prstGeom prst="straightConnector1">
            <a:avLst/>
          </a:prstGeom>
          <a:noFill/>
          <a:ln cap="flat" cmpd="sng" w="19050">
            <a:solidFill>
              <a:srgbClr val="FFDE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40"/>
          <p:cNvSpPr txBox="1"/>
          <p:nvPr/>
        </p:nvSpPr>
        <p:spPr>
          <a:xfrm>
            <a:off x="177375" y="3599875"/>
            <a:ext cx="151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Changement de </a:t>
            </a: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l'agencement</a:t>
            </a: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nécessaire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18" name="Google Shape;518;p40"/>
          <p:cNvCxnSpPr/>
          <p:nvPr/>
        </p:nvCxnSpPr>
        <p:spPr>
          <a:xfrm>
            <a:off x="1217375" y="2161200"/>
            <a:ext cx="806100" cy="354600"/>
          </a:xfrm>
          <a:prstGeom prst="straightConnector1">
            <a:avLst/>
          </a:prstGeom>
          <a:noFill/>
          <a:ln cap="flat" cmpd="sng" w="19050">
            <a:solidFill>
              <a:srgbClr val="FFDE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40"/>
          <p:cNvSpPr txBox="1"/>
          <p:nvPr/>
        </p:nvSpPr>
        <p:spPr>
          <a:xfrm>
            <a:off x="130650" y="1730700"/>
            <a:ext cx="131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Trop de catégorie / Mal placé</a:t>
            </a:r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20" name="Google Shape;520;p40"/>
          <p:cNvCxnSpPr/>
          <p:nvPr/>
        </p:nvCxnSpPr>
        <p:spPr>
          <a:xfrm>
            <a:off x="6143175" y="644950"/>
            <a:ext cx="298200" cy="451500"/>
          </a:xfrm>
          <a:prstGeom prst="straightConnector1">
            <a:avLst/>
          </a:prstGeom>
          <a:noFill/>
          <a:ln cap="flat" cmpd="sng" w="19050">
            <a:solidFill>
              <a:srgbClr val="FFDE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40"/>
          <p:cNvSpPr txBox="1"/>
          <p:nvPr/>
        </p:nvSpPr>
        <p:spPr>
          <a:xfrm>
            <a:off x="4925775" y="163825"/>
            <a:ext cx="151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Ambiance du site ( couleur )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 txBox="1"/>
          <p:nvPr>
            <p:ph type="title"/>
          </p:nvPr>
        </p:nvSpPr>
        <p:spPr>
          <a:xfrm>
            <a:off x="130650" y="160200"/>
            <a:ext cx="3392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 : Home Page</a:t>
            </a:r>
            <a:endParaRPr sz="2300"/>
          </a:p>
        </p:txBody>
      </p:sp>
      <p:pic>
        <p:nvPicPr>
          <p:cNvPr id="527" name="Google Shape;5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925" y="877900"/>
            <a:ext cx="7193955" cy="40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-Commerce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F7B7E"/>
      </a:accent1>
      <a:accent2>
        <a:srgbClr val="313265"/>
      </a:accent2>
      <a:accent3>
        <a:srgbClr val="1E1C40"/>
      </a:accent3>
      <a:accent4>
        <a:srgbClr val="EF7B7E"/>
      </a:accent4>
      <a:accent5>
        <a:srgbClr val="313265"/>
      </a:accent5>
      <a:accent6>
        <a:srgbClr val="1E1C4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